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1" r:id="rId6"/>
  </p:sldIdLst>
  <p:sldSz cx="12192000" cy="6858000"/>
  <p:notesSz cx="6858000" cy="9144000"/>
  <p:embeddedFontLst>
    <p:embeddedFont>
      <p:font typeface="맑은 고딕" panose="020B0503020000020004" pitchFamily="50" charset="-127"/>
      <p:regular r:id="rId7"/>
      <p:bold r:id="rId8"/>
    </p:embeddedFont>
    <p:embeddedFont>
      <p:font typeface="배달의민족 주아" panose="02020603020101020101" pitchFamily="18" charset="-127"/>
      <p:regular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FC173-F81F-42BC-8EDF-6627C9E86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19200F-6314-4768-A254-EDDE8BF74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D3D83-3760-448F-BEF7-2F935E859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34D0A3-A6BD-4A15-ABC9-FCB64BB3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B67DF-E88A-4B76-B5FD-103D714B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8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00A49-BDDA-47C7-A7EB-A85E24E7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578B16-8B8F-4BE9-B7B1-797CEB330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F028E-2BCC-47A4-B5C5-21952A62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107C7-FB94-425D-9117-8CD492912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3ED3F-8B27-4FF9-B8CB-D1694349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5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C2014-344F-4E8C-BD0C-1516CD4D5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690EE1-606C-494B-A807-8406CBBAE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311FB-A8D9-4DE1-8CDF-61803E9C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51162E-3A8A-46D6-88E9-94B6B6D7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EB5C2-1A17-4480-8ACE-20777E86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0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7748A-C1DF-4CE7-81C3-81F8357A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35F1F-192E-478F-B3CD-1F3F3C79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BEE1F-133C-4442-99FE-7C9CEF56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505E4-4736-4744-A9C6-BCBEC7D8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515E9-D8E1-4A9B-B4C1-05A1AFDD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81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2FABA-6ACE-489C-906B-F38F6882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0F5938-4628-4CA2-BD33-2BDFED7C8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A3A30-8734-4552-BE8B-BFF9A6F1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BC8080-11F3-41BD-AD49-9C51C23C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90631-778C-4C5C-847B-2A6E1B05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81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42F60-A3B9-4D13-B585-D2CC36CB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33D8A-9C63-4E4E-9920-BDF6BFE25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95F323-A9C0-4735-B862-93CE7E8A8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363061-C0D1-425A-A479-44D3D59A4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A453F-1DA5-4D16-BE36-A464F33C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4ED75B-843D-4FD0-BB03-E77CD803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60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C099-90B0-4542-B1CB-2E3250D9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994612-2C6A-49A4-89FD-AE2CA0419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C36A9F-1E22-477C-8F84-25972DB0A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CC1C71-CF43-4707-B9C0-75411BBD1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7EDFCB-528D-455D-A589-D75CC2C60F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A053B8-E5FC-4737-A427-A02125900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0EDAE3-22CB-4ABE-AFC3-2E6935B7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EF8F32-F24E-4C84-AC1A-874EF651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2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30FEF-D2F0-44A0-918E-EFC711D5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D0283C-DC02-425B-8958-804BACDA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33EA08-7959-42DC-84C3-7941484D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F5FC4F-E24E-4CB9-A359-F32B90B6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49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E00F72-AF06-4BB1-9CD4-E185B4B7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ACA39C-1AB7-4503-A93A-238046BA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726F3F-65EA-4321-BED4-0233488C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01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AF178-603B-4C60-B11E-A4A735EC4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C1923D-8E73-464B-B549-E9A36BC0C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2BD7F-890F-4D32-9BF6-2875A841D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B7981A-2EE9-4AB2-815C-2228D3585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5EADD6-174D-48D0-A9A7-4D246169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7F19D7-1CF8-4912-A446-785A24B2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78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4A255-AB72-4DC7-B6ED-56ED08189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C5E389-1BCE-45CA-9A1F-CB6041545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A6A41-0DC5-47D8-B862-95AC06C5E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D1C1D2-D7D2-4A0B-93A5-9ABFFA89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E31445-DBD5-44C5-94E8-81C13704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D9D4DA-6AB1-4A41-A004-27EB0CDD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80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380E8A-584F-4C50-8103-CE475FBC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FC62F-82CA-4639-B70C-DAE117A0B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60DE8-167E-4C00-B60B-2C348E7A4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0DEE8-26AE-4D67-8F10-310B48575DDB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934A2-034F-4F93-ABCF-7D513070F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3BD8B-BCE5-487F-A35A-794EBAD60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08F9E-9F61-4FBE-AD95-E9E35368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66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microsoft.com/office/2007/relationships/hdphoto" Target="../media/hdphoto2.wdp"/><Relationship Id="rId3" Type="http://schemas.openxmlformats.org/officeDocument/2006/relationships/image" Target="../media/image2.svg"/><Relationship Id="rId21" Type="http://schemas.openxmlformats.org/officeDocument/2006/relationships/image" Target="../media/image18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microsoft.com/office/2007/relationships/hdphoto" Target="../media/hdphoto1.wdp"/><Relationship Id="rId22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4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microsoft.com/office/2007/relationships/hdphoto" Target="../media/hdphoto4.wdp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2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microsoft.com/office/2007/relationships/hdphoto" Target="../media/hdphoto5.wdp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래픽 163">
            <a:extLst>
              <a:ext uri="{FF2B5EF4-FFF2-40B4-BE49-F238E27FC236}">
                <a16:creationId xmlns:a16="http://schemas.microsoft.com/office/drawing/2014/main" id="{ECADD7D4-5764-4494-ADA8-B3EC43FF8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7007" y="2361518"/>
            <a:ext cx="1819440" cy="2052000"/>
          </a:xfrm>
          <a:prstGeom prst="rect">
            <a:avLst/>
          </a:prstGeom>
        </p:spPr>
      </p:pic>
      <p:pic>
        <p:nvPicPr>
          <p:cNvPr id="162" name="그래픽 161">
            <a:extLst>
              <a:ext uri="{FF2B5EF4-FFF2-40B4-BE49-F238E27FC236}">
                <a16:creationId xmlns:a16="http://schemas.microsoft.com/office/drawing/2014/main" id="{32409334-24CA-4796-9CD9-1F9356EEF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8290" y="2361518"/>
            <a:ext cx="1819440" cy="2052000"/>
          </a:xfrm>
          <a:prstGeom prst="rect">
            <a:avLst/>
          </a:prstGeom>
        </p:spPr>
      </p:pic>
      <p:pic>
        <p:nvPicPr>
          <p:cNvPr id="160" name="그래픽 159">
            <a:extLst>
              <a:ext uri="{FF2B5EF4-FFF2-40B4-BE49-F238E27FC236}">
                <a16:creationId xmlns:a16="http://schemas.microsoft.com/office/drawing/2014/main" id="{210E564E-3700-4844-B70C-EA15FBB57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4401" y="2393366"/>
            <a:ext cx="1819440" cy="205200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A7FF1619-7150-461E-9EFB-F3B4DAD63A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4346" y="2408056"/>
            <a:ext cx="1819440" cy="2052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A5478DF-06A8-465E-866F-1163821B40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7526" y="2415676"/>
            <a:ext cx="1819440" cy="2052000"/>
          </a:xfrm>
          <a:prstGeom prst="rect">
            <a:avLst/>
          </a:prstGeom>
        </p:spPr>
      </p:pic>
      <p:pic>
        <p:nvPicPr>
          <p:cNvPr id="6" name="그림 5" descr="컵, 커피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438F549-2523-47AC-B1FE-CC3293167BF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0"/>
          <a:stretch/>
        </p:blipFill>
        <p:spPr>
          <a:xfrm>
            <a:off x="5438725" y="314482"/>
            <a:ext cx="713792" cy="6142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800612-48AD-47C8-B102-7CE61915FE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763" b="94064" l="5882" r="94464">
                        <a14:foregroundMark x1="6401" y1="48630" x2="6574" y2="56164"/>
                        <a14:foregroundMark x1="18339" y1="77626" x2="43772" y2="88356"/>
                        <a14:foregroundMark x1="43772" y1="88356" x2="58997" y2="81279"/>
                        <a14:foregroundMark x1="94464" y1="37671" x2="94464" y2="37671"/>
                        <a14:foregroundMark x1="86332" y1="7763" x2="86332" y2="7763"/>
                        <a14:foregroundMark x1="39965" y1="94064" x2="39965" y2="94064"/>
                        <a14:foregroundMark x1="16090" y1="74429" x2="16090" y2="74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83008">
            <a:off x="3528024" y="369206"/>
            <a:ext cx="704572" cy="585660"/>
          </a:xfrm>
          <a:prstGeom prst="rect">
            <a:avLst/>
          </a:prstGeom>
        </p:spPr>
      </p:pic>
      <p:pic>
        <p:nvPicPr>
          <p:cNvPr id="351" name="그림 350" descr="음식, 케이크, 테이블, 장식이(가) 표시된 사진&#10;&#10;자동 생성된 설명">
            <a:extLst>
              <a:ext uri="{FF2B5EF4-FFF2-40B4-BE49-F238E27FC236}">
                <a16:creationId xmlns:a16="http://schemas.microsoft.com/office/drawing/2014/main" id="{CB0AE9E7-144B-4227-A7B2-444FCFE6D4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7584">
            <a:off x="9499214" y="289015"/>
            <a:ext cx="488273" cy="619497"/>
          </a:xfrm>
          <a:prstGeom prst="rect">
            <a:avLst/>
          </a:prstGeom>
        </p:spPr>
      </p:pic>
      <p:pic>
        <p:nvPicPr>
          <p:cNvPr id="356" name="그림 355" descr="우산이(가) 표시된 사진&#10;&#10;자동 생성된 설명">
            <a:extLst>
              <a:ext uri="{FF2B5EF4-FFF2-40B4-BE49-F238E27FC236}">
                <a16:creationId xmlns:a16="http://schemas.microsoft.com/office/drawing/2014/main" id="{C3FE4B8B-364B-4068-B0E1-48565D0B8E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4640" flipH="1">
            <a:off x="10983726" y="225323"/>
            <a:ext cx="807959" cy="6441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FC714F-BD48-4FE0-97C0-AB68AB29D3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625" b="89590" l="9910" r="91592">
                        <a14:foregroundMark x1="15916" y1="6625" x2="26426" y2="14826"/>
                        <a14:foregroundMark x1="91592" y1="50158" x2="91592" y2="50158"/>
                        <a14:foregroundMark x1="76276" y1="66877" x2="76276" y2="66877"/>
                        <a14:foregroundMark x1="33033" y1="81073" x2="33033" y2="81073"/>
                        <a14:foregroundMark x1="10811" y1="28707" x2="10811" y2="287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6513" y="223723"/>
            <a:ext cx="856808" cy="80899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3FFC18-3FF5-4956-86EE-6396AC26DE07}"/>
              </a:ext>
            </a:extLst>
          </p:cNvPr>
          <p:cNvGrpSpPr/>
          <p:nvPr/>
        </p:nvGrpSpPr>
        <p:grpSpPr>
          <a:xfrm>
            <a:off x="538263" y="196234"/>
            <a:ext cx="1880214" cy="4253862"/>
            <a:chOff x="308496" y="1200644"/>
            <a:chExt cx="1880214" cy="4253862"/>
          </a:xfrm>
        </p:grpSpPr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E40E6AF8-A698-48A4-B514-85E7F3F8C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08496" y="3402506"/>
              <a:ext cx="1819440" cy="2052000"/>
            </a:xfrm>
            <a:prstGeom prst="rect">
              <a:avLst/>
            </a:prstGeom>
          </p:spPr>
        </p:pic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040D4D4B-1392-49C0-B843-73ED30A5194A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773F5A40-C065-41B8-BF03-2C19FD1ECF1B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F6B3853-D0F6-4B96-92E4-BE6F0DA2A1A7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F4417B88-3B44-4F7C-A9ED-71F400938500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70AB6B5E-FB0C-49AA-B82E-8948B20FB8B0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93B2FB8-919E-4FB0-9420-A728C91E2F40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A3B228F4-E1E9-4221-BDB8-F491BBC58137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5EAA3B6-93CB-43A6-AE42-1BB2CFB8D982}"/>
                </a:ext>
              </a:extLst>
            </p:cNvPr>
            <p:cNvSpPr txBox="1"/>
            <p:nvPr/>
          </p:nvSpPr>
          <p:spPr>
            <a:xfrm>
              <a:off x="609594" y="1235116"/>
              <a:ext cx="157911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4AE8ACE5-B321-4BA1-A777-36BD1EFA9D44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A905DC7A-E5B8-49C6-B0D9-F7C085300A98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1" name="그림 190" descr="테이블, 대형, 빨간색, 그룹이(가) 표시된 사진&#10;&#10;자동 생성된 설명">
              <a:extLst>
                <a:ext uri="{FF2B5EF4-FFF2-40B4-BE49-F238E27FC236}">
                  <a16:creationId xmlns:a16="http://schemas.microsoft.com/office/drawing/2014/main" id="{71D84715-F8B1-413C-BF94-126B7F9FD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>
                          <a14:foregroundMark x1="72708" y1="50074" x2="73698" y2="50520"/>
                          <a14:foregroundMark x1="72865" y1="49108" x2="72865" y2="49108"/>
                          <a14:foregroundMark x1="75104" y1="51932" x2="75104" y2="51932"/>
                          <a14:foregroundMark x1="75000" y1="53566" x2="75000" y2="53566"/>
                          <a14:foregroundMark x1="75573" y1="49926" x2="75573" y2="49926"/>
                          <a14:foregroundMark x1="75677" y1="49926" x2="75677" y2="49926"/>
                          <a14:foregroundMark x1="75000" y1="50892" x2="75000" y2="50892"/>
                          <a14:foregroundMark x1="75573" y1="50743" x2="75573" y2="50743"/>
                          <a14:foregroundMark x1="75781" y1="50223" x2="74948" y2="50371"/>
                          <a14:foregroundMark x1="75521" y1="49926" x2="75156" y2="52526"/>
                          <a14:foregroundMark x1="72500" y1="49034" x2="72500" y2="490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37" t="46997" r="19236" b="36737"/>
            <a:stretch/>
          </p:blipFill>
          <p:spPr>
            <a:xfrm>
              <a:off x="1403931" y="1200644"/>
              <a:ext cx="761735" cy="899742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59A61503-5F45-4E86-84DE-09F49788C088}"/>
                </a:ext>
              </a:extLst>
            </p:cNvPr>
            <p:cNvSpPr txBox="1"/>
            <p:nvPr/>
          </p:nvSpPr>
          <p:spPr>
            <a:xfrm>
              <a:off x="1262206" y="1264622"/>
              <a:ext cx="6315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3B8E1013-AC67-410C-A5CF-9C734C9CDABE}"/>
              </a:ext>
            </a:extLst>
          </p:cNvPr>
          <p:cNvSpPr/>
          <p:nvPr/>
        </p:nvSpPr>
        <p:spPr>
          <a:xfrm>
            <a:off x="2483740" y="294525"/>
            <a:ext cx="1751709" cy="3818648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6" name="타원 545">
            <a:extLst>
              <a:ext uri="{FF2B5EF4-FFF2-40B4-BE49-F238E27FC236}">
                <a16:creationId xmlns:a16="http://schemas.microsoft.com/office/drawing/2014/main" id="{D1845D02-83EB-45ED-BC08-5DF80BD15D7A}"/>
              </a:ext>
            </a:extLst>
          </p:cNvPr>
          <p:cNvSpPr/>
          <p:nvPr/>
        </p:nvSpPr>
        <p:spPr>
          <a:xfrm>
            <a:off x="2847520" y="1054332"/>
            <a:ext cx="396000" cy="396000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0" name="타원 549">
            <a:extLst>
              <a:ext uri="{FF2B5EF4-FFF2-40B4-BE49-F238E27FC236}">
                <a16:creationId xmlns:a16="http://schemas.microsoft.com/office/drawing/2014/main" id="{56ABC28F-E9DA-42FE-8155-DA454CB28FDE}"/>
              </a:ext>
            </a:extLst>
          </p:cNvPr>
          <p:cNvSpPr/>
          <p:nvPr/>
        </p:nvSpPr>
        <p:spPr>
          <a:xfrm>
            <a:off x="3447041" y="1053700"/>
            <a:ext cx="396000" cy="3960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1421A561-FC29-498E-B981-C8FCFDE03325}"/>
              </a:ext>
            </a:extLst>
          </p:cNvPr>
          <p:cNvSpPr/>
          <p:nvPr/>
        </p:nvSpPr>
        <p:spPr>
          <a:xfrm>
            <a:off x="3447041" y="1550944"/>
            <a:ext cx="396000" cy="3960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2" name="타원 551">
            <a:extLst>
              <a:ext uri="{FF2B5EF4-FFF2-40B4-BE49-F238E27FC236}">
                <a16:creationId xmlns:a16="http://schemas.microsoft.com/office/drawing/2014/main" id="{ABF21B16-619E-4049-BFB5-0D0D22E022C2}"/>
              </a:ext>
            </a:extLst>
          </p:cNvPr>
          <p:cNvSpPr/>
          <p:nvPr/>
        </p:nvSpPr>
        <p:spPr>
          <a:xfrm>
            <a:off x="2847520" y="1554979"/>
            <a:ext cx="396000" cy="396000"/>
          </a:xfrm>
          <a:prstGeom prst="ellipse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3" name="타원 552">
            <a:extLst>
              <a:ext uri="{FF2B5EF4-FFF2-40B4-BE49-F238E27FC236}">
                <a16:creationId xmlns:a16="http://schemas.microsoft.com/office/drawing/2014/main" id="{92DD93DD-63D1-489E-AE7F-90A548EA2425}"/>
              </a:ext>
            </a:extLst>
          </p:cNvPr>
          <p:cNvSpPr/>
          <p:nvPr/>
        </p:nvSpPr>
        <p:spPr>
          <a:xfrm>
            <a:off x="2847520" y="2079372"/>
            <a:ext cx="396000" cy="3960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4" name="타원 553">
            <a:extLst>
              <a:ext uri="{FF2B5EF4-FFF2-40B4-BE49-F238E27FC236}">
                <a16:creationId xmlns:a16="http://schemas.microsoft.com/office/drawing/2014/main" id="{50A710CA-055C-4947-9B8E-130B1C4EC572}"/>
              </a:ext>
            </a:extLst>
          </p:cNvPr>
          <p:cNvSpPr/>
          <p:nvPr/>
        </p:nvSpPr>
        <p:spPr>
          <a:xfrm>
            <a:off x="3449289" y="2080973"/>
            <a:ext cx="396000" cy="3960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74E39B0E-46F1-44B4-9D65-27BE8F8845DF}"/>
              </a:ext>
            </a:extLst>
          </p:cNvPr>
          <p:cNvSpPr txBox="1"/>
          <p:nvPr/>
        </p:nvSpPr>
        <p:spPr>
          <a:xfrm>
            <a:off x="2758054" y="246915"/>
            <a:ext cx="15791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endParaRPr lang="ko-KR" altLang="en-US" sz="5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6" name="직선 연결선 555">
            <a:extLst>
              <a:ext uri="{FF2B5EF4-FFF2-40B4-BE49-F238E27FC236}">
                <a16:creationId xmlns:a16="http://schemas.microsoft.com/office/drawing/2014/main" id="{E889261F-B843-4CBC-AF3B-C4AB56C705E5}"/>
              </a:ext>
            </a:extLst>
          </p:cNvPr>
          <p:cNvCxnSpPr>
            <a:cxnSpLocks/>
          </p:cNvCxnSpPr>
          <p:nvPr/>
        </p:nvCxnSpPr>
        <p:spPr>
          <a:xfrm>
            <a:off x="2483740" y="985108"/>
            <a:ext cx="175170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7" name="직선 연결선 556">
            <a:extLst>
              <a:ext uri="{FF2B5EF4-FFF2-40B4-BE49-F238E27FC236}">
                <a16:creationId xmlns:a16="http://schemas.microsoft.com/office/drawing/2014/main" id="{4990A4EC-FD2A-40BF-810A-8A375925AE52}"/>
              </a:ext>
            </a:extLst>
          </p:cNvPr>
          <p:cNvCxnSpPr>
            <a:cxnSpLocks/>
          </p:cNvCxnSpPr>
          <p:nvPr/>
        </p:nvCxnSpPr>
        <p:spPr>
          <a:xfrm>
            <a:off x="2483740" y="2529370"/>
            <a:ext cx="175170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9" name="TextBox 558">
            <a:extLst>
              <a:ext uri="{FF2B5EF4-FFF2-40B4-BE49-F238E27FC236}">
                <a16:creationId xmlns:a16="http://schemas.microsoft.com/office/drawing/2014/main" id="{614853C7-0377-42EC-9098-F963D6424092}"/>
              </a:ext>
            </a:extLst>
          </p:cNvPr>
          <p:cNvSpPr txBox="1"/>
          <p:nvPr/>
        </p:nvSpPr>
        <p:spPr>
          <a:xfrm>
            <a:off x="3410666" y="276421"/>
            <a:ext cx="631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endParaRPr lang="ko-KR" altLang="en-US" sz="5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60" name="그룹 559">
            <a:extLst>
              <a:ext uri="{FF2B5EF4-FFF2-40B4-BE49-F238E27FC236}">
                <a16:creationId xmlns:a16="http://schemas.microsoft.com/office/drawing/2014/main" id="{EE63B0A3-4C84-4BD6-A67B-4FB166A31E91}"/>
              </a:ext>
            </a:extLst>
          </p:cNvPr>
          <p:cNvGrpSpPr/>
          <p:nvPr/>
        </p:nvGrpSpPr>
        <p:grpSpPr>
          <a:xfrm>
            <a:off x="4421724" y="241174"/>
            <a:ext cx="1751709" cy="3866258"/>
            <a:chOff x="335280" y="1235116"/>
            <a:chExt cx="1751709" cy="3866258"/>
          </a:xfrm>
        </p:grpSpPr>
        <p:sp>
          <p:nvSpPr>
            <p:cNvPr id="562" name="사각형: 둥근 모서리 561">
              <a:extLst>
                <a:ext uri="{FF2B5EF4-FFF2-40B4-BE49-F238E27FC236}">
                  <a16:creationId xmlns:a16="http://schemas.microsoft.com/office/drawing/2014/main" id="{969B790D-A002-40AF-8BF6-4ABAC753AA48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5A16CB08-A32A-45BA-83DE-E3B281912557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0" name="타원 719">
              <a:extLst>
                <a:ext uri="{FF2B5EF4-FFF2-40B4-BE49-F238E27FC236}">
                  <a16:creationId xmlns:a16="http://schemas.microsoft.com/office/drawing/2014/main" id="{2B7EC72F-2DDB-463E-8517-FC68C4EB63C1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3" name="타원 732">
              <a:extLst>
                <a:ext uri="{FF2B5EF4-FFF2-40B4-BE49-F238E27FC236}">
                  <a16:creationId xmlns:a16="http://schemas.microsoft.com/office/drawing/2014/main" id="{C5D3D5A7-AD3D-4E34-81B3-8BAAF932DA7D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006FAFE0-4C51-48AE-9205-5F2ABC2A3433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타원 734">
              <a:extLst>
                <a:ext uri="{FF2B5EF4-FFF2-40B4-BE49-F238E27FC236}">
                  <a16:creationId xmlns:a16="http://schemas.microsoft.com/office/drawing/2014/main" id="{2DC67980-4ACB-4EE8-97DF-AC2CA36D1C26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6" name="타원 735">
              <a:extLst>
                <a:ext uri="{FF2B5EF4-FFF2-40B4-BE49-F238E27FC236}">
                  <a16:creationId xmlns:a16="http://schemas.microsoft.com/office/drawing/2014/main" id="{37A5AFCC-1392-4D8B-AD49-121A7386A8B1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7" name="TextBox 736">
              <a:extLst>
                <a:ext uri="{FF2B5EF4-FFF2-40B4-BE49-F238E27FC236}">
                  <a16:creationId xmlns:a16="http://schemas.microsoft.com/office/drawing/2014/main" id="{565C859C-22B8-4445-8C8B-F65EE6EBD0D4}"/>
                </a:ext>
              </a:extLst>
            </p:cNvPr>
            <p:cNvSpPr txBox="1"/>
            <p:nvPr/>
          </p:nvSpPr>
          <p:spPr>
            <a:xfrm>
              <a:off x="609594" y="1235116"/>
              <a:ext cx="68898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38" name="직선 연결선 737">
              <a:extLst>
                <a:ext uri="{FF2B5EF4-FFF2-40B4-BE49-F238E27FC236}">
                  <a16:creationId xmlns:a16="http://schemas.microsoft.com/office/drawing/2014/main" id="{424A3BDA-50ED-4E7B-94D2-7D5EA4EB4819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9" name="직선 연결선 738">
              <a:extLst>
                <a:ext uri="{FF2B5EF4-FFF2-40B4-BE49-F238E27FC236}">
                  <a16:creationId xmlns:a16="http://schemas.microsoft.com/office/drawing/2014/main" id="{68C63017-73C2-4BAE-918B-3AA482C7DF64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1" name="TextBox 740">
              <a:extLst>
                <a:ext uri="{FF2B5EF4-FFF2-40B4-BE49-F238E27FC236}">
                  <a16:creationId xmlns:a16="http://schemas.microsoft.com/office/drawing/2014/main" id="{8AB0D1F3-5580-4EA8-AD50-08831ADC18DB}"/>
                </a:ext>
              </a:extLst>
            </p:cNvPr>
            <p:cNvSpPr txBox="1"/>
            <p:nvPr/>
          </p:nvSpPr>
          <p:spPr>
            <a:xfrm>
              <a:off x="1262206" y="1264622"/>
              <a:ext cx="51099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42" name="그룹 741">
            <a:extLst>
              <a:ext uri="{FF2B5EF4-FFF2-40B4-BE49-F238E27FC236}">
                <a16:creationId xmlns:a16="http://schemas.microsoft.com/office/drawing/2014/main" id="{E3F894DB-F7BB-43D7-8DDF-F6CDFF95DA0A}"/>
              </a:ext>
            </a:extLst>
          </p:cNvPr>
          <p:cNvGrpSpPr/>
          <p:nvPr/>
        </p:nvGrpSpPr>
        <p:grpSpPr>
          <a:xfrm>
            <a:off x="6330713" y="216185"/>
            <a:ext cx="1751709" cy="3866258"/>
            <a:chOff x="335280" y="1235116"/>
            <a:chExt cx="1751709" cy="3866258"/>
          </a:xfrm>
        </p:grpSpPr>
        <p:sp>
          <p:nvSpPr>
            <p:cNvPr id="744" name="사각형: 둥근 모서리 743">
              <a:extLst>
                <a:ext uri="{FF2B5EF4-FFF2-40B4-BE49-F238E27FC236}">
                  <a16:creationId xmlns:a16="http://schemas.microsoft.com/office/drawing/2014/main" id="{2187F9CC-48BC-4CEC-89E2-6B431BC150BA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5" name="타원 744">
              <a:extLst>
                <a:ext uri="{FF2B5EF4-FFF2-40B4-BE49-F238E27FC236}">
                  <a16:creationId xmlns:a16="http://schemas.microsoft.com/office/drawing/2014/main" id="{8CF7AB1F-EFB5-4B77-A2D9-FF1081D0D679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6" name="타원 745">
              <a:extLst>
                <a:ext uri="{FF2B5EF4-FFF2-40B4-BE49-F238E27FC236}">
                  <a16:creationId xmlns:a16="http://schemas.microsoft.com/office/drawing/2014/main" id="{89FAFCA2-417D-4F0B-BEB2-918DE0526A9C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타원 746">
              <a:extLst>
                <a:ext uri="{FF2B5EF4-FFF2-40B4-BE49-F238E27FC236}">
                  <a16:creationId xmlns:a16="http://schemas.microsoft.com/office/drawing/2014/main" id="{C911769F-48A4-4FC7-B64F-CECFCAA47843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타원 747">
              <a:extLst>
                <a:ext uri="{FF2B5EF4-FFF2-40B4-BE49-F238E27FC236}">
                  <a16:creationId xmlns:a16="http://schemas.microsoft.com/office/drawing/2014/main" id="{9917CAE1-D71A-4A37-AE59-6DEB477D7B50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타원 748">
              <a:extLst>
                <a:ext uri="{FF2B5EF4-FFF2-40B4-BE49-F238E27FC236}">
                  <a16:creationId xmlns:a16="http://schemas.microsoft.com/office/drawing/2014/main" id="{97BF91F5-549E-4184-AC1B-72E83262A792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0" name="타원 749">
              <a:extLst>
                <a:ext uri="{FF2B5EF4-FFF2-40B4-BE49-F238E27FC236}">
                  <a16:creationId xmlns:a16="http://schemas.microsoft.com/office/drawing/2014/main" id="{422C784E-414B-4AD3-BAD9-9E5118DE1E46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id="{70645D71-FE00-4D5C-B05B-AEC21CC78F7D}"/>
                </a:ext>
              </a:extLst>
            </p:cNvPr>
            <p:cNvSpPr txBox="1"/>
            <p:nvPr/>
          </p:nvSpPr>
          <p:spPr>
            <a:xfrm>
              <a:off x="609594" y="1235116"/>
              <a:ext cx="54175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52" name="직선 연결선 751">
              <a:extLst>
                <a:ext uri="{FF2B5EF4-FFF2-40B4-BE49-F238E27FC236}">
                  <a16:creationId xmlns:a16="http://schemas.microsoft.com/office/drawing/2014/main" id="{D297380F-BEF3-42FC-B0A1-68015737D68E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3" name="직선 연결선 752">
              <a:extLst>
                <a:ext uri="{FF2B5EF4-FFF2-40B4-BE49-F238E27FC236}">
                  <a16:creationId xmlns:a16="http://schemas.microsoft.com/office/drawing/2014/main" id="{37F10B26-B713-4CD4-A9F9-09E6D48FFF8A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BA54B93-FEB8-4E4D-8E69-98D49F0A2FDF}"/>
                </a:ext>
              </a:extLst>
            </p:cNvPr>
            <p:cNvSpPr txBox="1"/>
            <p:nvPr/>
          </p:nvSpPr>
          <p:spPr>
            <a:xfrm>
              <a:off x="1262206" y="1264622"/>
              <a:ext cx="4049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58" name="그룹 757">
            <a:extLst>
              <a:ext uri="{FF2B5EF4-FFF2-40B4-BE49-F238E27FC236}">
                <a16:creationId xmlns:a16="http://schemas.microsoft.com/office/drawing/2014/main" id="{4233E623-EF16-4377-8CD5-E91C563B0C28}"/>
              </a:ext>
            </a:extLst>
          </p:cNvPr>
          <p:cNvGrpSpPr/>
          <p:nvPr/>
        </p:nvGrpSpPr>
        <p:grpSpPr>
          <a:xfrm>
            <a:off x="8182348" y="196234"/>
            <a:ext cx="1751709" cy="3866258"/>
            <a:chOff x="335280" y="1235116"/>
            <a:chExt cx="1751709" cy="3866258"/>
          </a:xfrm>
        </p:grpSpPr>
        <p:sp>
          <p:nvSpPr>
            <p:cNvPr id="759" name="사각형: 둥근 모서리 758">
              <a:extLst>
                <a:ext uri="{FF2B5EF4-FFF2-40B4-BE49-F238E27FC236}">
                  <a16:creationId xmlns:a16="http://schemas.microsoft.com/office/drawing/2014/main" id="{9022BCC8-E040-49AC-B20E-34CDDC02163A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타원 759">
              <a:extLst>
                <a:ext uri="{FF2B5EF4-FFF2-40B4-BE49-F238E27FC236}">
                  <a16:creationId xmlns:a16="http://schemas.microsoft.com/office/drawing/2014/main" id="{F1BF7529-42C4-4A16-BFEF-99C95297C39B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1" name="타원 760">
              <a:extLst>
                <a:ext uri="{FF2B5EF4-FFF2-40B4-BE49-F238E27FC236}">
                  <a16:creationId xmlns:a16="http://schemas.microsoft.com/office/drawing/2014/main" id="{FFF7B3E9-6E14-4248-98F5-129D38B52B30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2" name="타원 761">
              <a:extLst>
                <a:ext uri="{FF2B5EF4-FFF2-40B4-BE49-F238E27FC236}">
                  <a16:creationId xmlns:a16="http://schemas.microsoft.com/office/drawing/2014/main" id="{E27A727E-A7FE-4297-AF18-0739D69B62F4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타원 762">
              <a:extLst>
                <a:ext uri="{FF2B5EF4-FFF2-40B4-BE49-F238E27FC236}">
                  <a16:creationId xmlns:a16="http://schemas.microsoft.com/office/drawing/2014/main" id="{6D9EEFB8-F5CE-48D1-9D9D-6E49D933DB7A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타원 763">
              <a:extLst>
                <a:ext uri="{FF2B5EF4-FFF2-40B4-BE49-F238E27FC236}">
                  <a16:creationId xmlns:a16="http://schemas.microsoft.com/office/drawing/2014/main" id="{FDE01CB2-BDF7-486E-9F14-DBE402624F88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타원 764">
              <a:extLst>
                <a:ext uri="{FF2B5EF4-FFF2-40B4-BE49-F238E27FC236}">
                  <a16:creationId xmlns:a16="http://schemas.microsoft.com/office/drawing/2014/main" id="{F3F2A4B3-D258-4DA7-B687-593D7FF51F47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TextBox 765">
              <a:extLst>
                <a:ext uri="{FF2B5EF4-FFF2-40B4-BE49-F238E27FC236}">
                  <a16:creationId xmlns:a16="http://schemas.microsoft.com/office/drawing/2014/main" id="{AB2F8B3F-3AA4-4AC8-8731-0201DC23E42D}"/>
                </a:ext>
              </a:extLst>
            </p:cNvPr>
            <p:cNvSpPr txBox="1"/>
            <p:nvPr/>
          </p:nvSpPr>
          <p:spPr>
            <a:xfrm>
              <a:off x="609594" y="1235116"/>
              <a:ext cx="54175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7" name="직선 연결선 766">
              <a:extLst>
                <a:ext uri="{FF2B5EF4-FFF2-40B4-BE49-F238E27FC236}">
                  <a16:creationId xmlns:a16="http://schemas.microsoft.com/office/drawing/2014/main" id="{0EC18DC8-8B90-45B6-9CCC-926401741628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8" name="직선 연결선 767">
              <a:extLst>
                <a:ext uri="{FF2B5EF4-FFF2-40B4-BE49-F238E27FC236}">
                  <a16:creationId xmlns:a16="http://schemas.microsoft.com/office/drawing/2014/main" id="{17D075C6-48D7-4274-A1C2-799AAC2DEA8D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9" name="TextBox 768">
              <a:extLst>
                <a:ext uri="{FF2B5EF4-FFF2-40B4-BE49-F238E27FC236}">
                  <a16:creationId xmlns:a16="http://schemas.microsoft.com/office/drawing/2014/main" id="{1D80BBBE-AF96-40AA-8188-5677859827FF}"/>
                </a:ext>
              </a:extLst>
            </p:cNvPr>
            <p:cNvSpPr txBox="1"/>
            <p:nvPr/>
          </p:nvSpPr>
          <p:spPr>
            <a:xfrm>
              <a:off x="1262206" y="1264622"/>
              <a:ext cx="4049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72" name="그룹 771">
            <a:extLst>
              <a:ext uri="{FF2B5EF4-FFF2-40B4-BE49-F238E27FC236}">
                <a16:creationId xmlns:a16="http://schemas.microsoft.com/office/drawing/2014/main" id="{F679F0BB-0E5C-4438-89D6-4C1A3449A0DF}"/>
              </a:ext>
            </a:extLst>
          </p:cNvPr>
          <p:cNvGrpSpPr/>
          <p:nvPr/>
        </p:nvGrpSpPr>
        <p:grpSpPr>
          <a:xfrm>
            <a:off x="10010873" y="198788"/>
            <a:ext cx="1751709" cy="3866258"/>
            <a:chOff x="335280" y="1235116"/>
            <a:chExt cx="1751709" cy="3866258"/>
          </a:xfrm>
        </p:grpSpPr>
        <p:sp>
          <p:nvSpPr>
            <p:cNvPr id="773" name="사각형: 둥근 모서리 772">
              <a:extLst>
                <a:ext uri="{FF2B5EF4-FFF2-40B4-BE49-F238E27FC236}">
                  <a16:creationId xmlns:a16="http://schemas.microsoft.com/office/drawing/2014/main" id="{26853DEC-BDB8-47BA-A488-F11D1E01EB5D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4" name="타원 773">
              <a:extLst>
                <a:ext uri="{FF2B5EF4-FFF2-40B4-BE49-F238E27FC236}">
                  <a16:creationId xmlns:a16="http://schemas.microsoft.com/office/drawing/2014/main" id="{D5F7F2AC-67CA-4FC3-8E56-21D0131A126C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5" name="타원 774">
              <a:extLst>
                <a:ext uri="{FF2B5EF4-FFF2-40B4-BE49-F238E27FC236}">
                  <a16:creationId xmlns:a16="http://schemas.microsoft.com/office/drawing/2014/main" id="{5BB889BE-4524-4C65-9C86-BEE2F153A7D2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타원 775">
              <a:extLst>
                <a:ext uri="{FF2B5EF4-FFF2-40B4-BE49-F238E27FC236}">
                  <a16:creationId xmlns:a16="http://schemas.microsoft.com/office/drawing/2014/main" id="{013E9589-2A5A-48EB-957A-8BCD35374C5E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타원 776">
              <a:extLst>
                <a:ext uri="{FF2B5EF4-FFF2-40B4-BE49-F238E27FC236}">
                  <a16:creationId xmlns:a16="http://schemas.microsoft.com/office/drawing/2014/main" id="{50E36C6E-9E59-4127-BF20-B951D3E2AE67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8" name="타원 777">
              <a:extLst>
                <a:ext uri="{FF2B5EF4-FFF2-40B4-BE49-F238E27FC236}">
                  <a16:creationId xmlns:a16="http://schemas.microsoft.com/office/drawing/2014/main" id="{080D037A-FF71-46FE-B4FB-4924F468D837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9" name="타원 778">
              <a:extLst>
                <a:ext uri="{FF2B5EF4-FFF2-40B4-BE49-F238E27FC236}">
                  <a16:creationId xmlns:a16="http://schemas.microsoft.com/office/drawing/2014/main" id="{247D9CB1-BC79-4DF4-B04E-4487C15BEAAA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TextBox 779">
              <a:extLst>
                <a:ext uri="{FF2B5EF4-FFF2-40B4-BE49-F238E27FC236}">
                  <a16:creationId xmlns:a16="http://schemas.microsoft.com/office/drawing/2014/main" id="{98CD0375-8710-40D6-8997-6007F8102B41}"/>
                </a:ext>
              </a:extLst>
            </p:cNvPr>
            <p:cNvSpPr txBox="1"/>
            <p:nvPr/>
          </p:nvSpPr>
          <p:spPr>
            <a:xfrm>
              <a:off x="609594" y="1235116"/>
              <a:ext cx="54175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81" name="직선 연결선 780">
              <a:extLst>
                <a:ext uri="{FF2B5EF4-FFF2-40B4-BE49-F238E27FC236}">
                  <a16:creationId xmlns:a16="http://schemas.microsoft.com/office/drawing/2014/main" id="{E0CD339A-389B-4F54-8044-9AB1ACFF6607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2" name="직선 연결선 781">
              <a:extLst>
                <a:ext uri="{FF2B5EF4-FFF2-40B4-BE49-F238E27FC236}">
                  <a16:creationId xmlns:a16="http://schemas.microsoft.com/office/drawing/2014/main" id="{44A458B5-0B0A-41BB-88AE-3CD80BE0C1E6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8E44142-D888-49CA-8B6B-A118653D6C10}"/>
                </a:ext>
              </a:extLst>
            </p:cNvPr>
            <p:cNvSpPr txBox="1"/>
            <p:nvPr/>
          </p:nvSpPr>
          <p:spPr>
            <a:xfrm>
              <a:off x="1262206" y="1264622"/>
              <a:ext cx="4049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84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47971DF9-3202-4485-B90C-B3BD1FCCF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3879" y="2364312"/>
            <a:ext cx="1819440" cy="20520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16C242E-5F53-4746-9051-F7F8F46AA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6542" y="2403751"/>
            <a:ext cx="1819440" cy="2052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27AE07F-88D8-45BC-9B02-12BC106FC7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0256" y="2398778"/>
            <a:ext cx="1819440" cy="20520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96BDFE1-0D70-4784-A9C3-0C47B0B7E2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0176" y="2430387"/>
            <a:ext cx="1819440" cy="2052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F979611B-7576-4550-8932-C856A823EB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74907" y="2389014"/>
            <a:ext cx="1819440" cy="20520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1EC96E54-48AB-44C2-A639-0A11856396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634" y="2403159"/>
            <a:ext cx="1819440" cy="2052000"/>
          </a:xfrm>
          <a:prstGeom prst="rect">
            <a:avLst/>
          </a:prstGeom>
        </p:spPr>
      </p:pic>
      <p:pic>
        <p:nvPicPr>
          <p:cNvPr id="166" name="그림 165" descr="테이블이(가) 표시된 사진&#10;&#10;자동 생성된 설명">
            <a:extLst>
              <a:ext uri="{FF2B5EF4-FFF2-40B4-BE49-F238E27FC236}">
                <a16:creationId xmlns:a16="http://schemas.microsoft.com/office/drawing/2014/main" id="{E202001C-4421-48D4-A488-A3AC5F9038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645" y="295466"/>
            <a:ext cx="396000" cy="684974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B8540AD3-E772-4B11-BB8A-CF61FC93EF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939" b="97207" l="8708" r="92978">
                        <a14:foregroundMark x1="33989" y1="87709" x2="33989" y2="87709"/>
                        <a14:foregroundMark x1="92978" y1="79888" x2="92978" y2="79888"/>
                        <a14:foregroundMark x1="48876" y1="97765" x2="48876" y2="97765"/>
                        <a14:foregroundMark x1="8708" y1="77095" x2="8708" y2="770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47671">
            <a:off x="3305055" y="256015"/>
            <a:ext cx="960605" cy="483000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1CED0283-8759-4837-B383-06400B86E1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578" y="361304"/>
            <a:ext cx="560648" cy="542082"/>
          </a:xfrm>
          <a:prstGeom prst="rect">
            <a:avLst/>
          </a:prstGeom>
        </p:spPr>
      </p:pic>
      <p:pic>
        <p:nvPicPr>
          <p:cNvPr id="235" name="그림 234" descr="음식이(가) 표시된 사진&#10;&#10;자동 생성된 설명">
            <a:extLst>
              <a:ext uri="{FF2B5EF4-FFF2-40B4-BE49-F238E27FC236}">
                <a16:creationId xmlns:a16="http://schemas.microsoft.com/office/drawing/2014/main" id="{4A8D99FB-BFFF-4B63-A650-A301538C92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566">
            <a:off x="10807191" y="289043"/>
            <a:ext cx="889999" cy="510358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E6AA8522-2FB3-4278-9F6B-448659FA08B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9"/>
          <a:stretch/>
        </p:blipFill>
        <p:spPr>
          <a:xfrm flipH="1">
            <a:off x="9203006" y="295465"/>
            <a:ext cx="625174" cy="532597"/>
          </a:xfrm>
          <a:prstGeom prst="rect">
            <a:avLst/>
          </a:prstGeom>
        </p:spPr>
      </p:pic>
      <p:pic>
        <p:nvPicPr>
          <p:cNvPr id="253" name="그림 252" descr="셔츠, 우산이(가) 표시된 사진&#10;&#10;자동 생성된 설명">
            <a:extLst>
              <a:ext uri="{FF2B5EF4-FFF2-40B4-BE49-F238E27FC236}">
                <a16:creationId xmlns:a16="http://schemas.microsoft.com/office/drawing/2014/main" id="{C0127DEF-3F32-4768-82A8-C37C008FC39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10" y="296246"/>
            <a:ext cx="819269" cy="641336"/>
          </a:xfrm>
          <a:prstGeom prst="rect">
            <a:avLst/>
          </a:prstGeom>
        </p:spPr>
      </p:pic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5043F617-1426-435A-9234-8FEA20343ED0}"/>
              </a:ext>
            </a:extLst>
          </p:cNvPr>
          <p:cNvGrpSpPr/>
          <p:nvPr/>
        </p:nvGrpSpPr>
        <p:grpSpPr>
          <a:xfrm>
            <a:off x="502292" y="179530"/>
            <a:ext cx="1853430" cy="3926399"/>
            <a:chOff x="335280" y="1174975"/>
            <a:chExt cx="1853430" cy="3926399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F9DEF671-79DC-4F1F-82BD-19D15D4A5FB6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C25D557E-DDD0-434A-B9DA-1D7F13CC8FBA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D6EC2B4-6866-4258-B916-592ECBDEBC4F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C18DAEA3-7E39-40C5-BB81-02095A95EDF4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BA920409-57B9-4B97-8EDA-C22E18CB0C80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AD7621AE-DD3A-4595-8D53-3FF68EC669ED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4491C1DE-7C8C-47CB-9B65-414011480879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08061D7-9B78-4C4C-ADA3-42A66AE22F6A}"/>
                </a:ext>
              </a:extLst>
            </p:cNvPr>
            <p:cNvSpPr txBox="1"/>
            <p:nvPr/>
          </p:nvSpPr>
          <p:spPr>
            <a:xfrm>
              <a:off x="609594" y="1235116"/>
              <a:ext cx="157911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8B9F1C96-4131-4F6A-A8CE-611C1476054C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직선 연결선 264">
              <a:extLst>
                <a:ext uri="{FF2B5EF4-FFF2-40B4-BE49-F238E27FC236}">
                  <a16:creationId xmlns:a16="http://schemas.microsoft.com/office/drawing/2014/main" id="{CD8D28D8-E4A0-423D-8F8B-DEEA2248A7D7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EA179B9-57ED-4C3A-A5B9-50C840BF4115}"/>
                </a:ext>
              </a:extLst>
            </p:cNvPr>
            <p:cNvSpPr txBox="1"/>
            <p:nvPr/>
          </p:nvSpPr>
          <p:spPr>
            <a:xfrm>
              <a:off x="1262206" y="1174975"/>
              <a:ext cx="6315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352CFF61-AD78-40F3-817E-6F0115DA401A}"/>
              </a:ext>
            </a:extLst>
          </p:cNvPr>
          <p:cNvGrpSpPr/>
          <p:nvPr/>
        </p:nvGrpSpPr>
        <p:grpSpPr>
          <a:xfrm>
            <a:off x="2408773" y="217096"/>
            <a:ext cx="1751709" cy="3866258"/>
            <a:chOff x="335280" y="1235116"/>
            <a:chExt cx="1751709" cy="3866258"/>
          </a:xfrm>
        </p:grpSpPr>
        <p:sp>
          <p:nvSpPr>
            <p:cNvPr id="293" name="사각형: 둥근 모서리 292">
              <a:extLst>
                <a:ext uri="{FF2B5EF4-FFF2-40B4-BE49-F238E27FC236}">
                  <a16:creationId xmlns:a16="http://schemas.microsoft.com/office/drawing/2014/main" id="{C6ECA8BF-D894-49B6-BF11-12763DCEAC87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3E892E3C-332E-4340-9F76-4A94E0620666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1E17CD9A-934F-453F-84BE-B2CBD7486A10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0F200B5F-16C5-4F13-9C71-D75A5A9E26D6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140DC180-5BDB-439A-B66D-33A96C41D7BC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3B963DD6-A586-4D4C-9CE6-7E9118C152EE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4A7012C2-B368-4DCC-9CBD-A86FC084F590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D5C35067-E8DE-41ED-BBF8-7E1D0A728A68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37C8340F-8666-4008-BD1E-4FF5C7B37B85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직선 연결선 302">
              <a:extLst>
                <a:ext uri="{FF2B5EF4-FFF2-40B4-BE49-F238E27FC236}">
                  <a16:creationId xmlns:a16="http://schemas.microsoft.com/office/drawing/2014/main" id="{EA7FC038-E17F-4E1B-B803-2F5C136F0ADE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85816165-E2C4-4AE8-91BD-8690A6B00F1F}"/>
                </a:ext>
              </a:extLst>
            </p:cNvPr>
            <p:cNvSpPr txBox="1"/>
            <p:nvPr/>
          </p:nvSpPr>
          <p:spPr>
            <a:xfrm>
              <a:off x="1262206" y="1264622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C2AC4463-5F7B-4222-BA73-0E2B00D17104}"/>
              </a:ext>
            </a:extLst>
          </p:cNvPr>
          <p:cNvGrpSpPr/>
          <p:nvPr/>
        </p:nvGrpSpPr>
        <p:grpSpPr>
          <a:xfrm>
            <a:off x="4284955" y="263235"/>
            <a:ext cx="1751709" cy="3866258"/>
            <a:chOff x="335280" y="1235116"/>
            <a:chExt cx="1751709" cy="3866258"/>
          </a:xfrm>
        </p:grpSpPr>
        <p:sp>
          <p:nvSpPr>
            <p:cNvPr id="309" name="사각형: 둥근 모서리 308">
              <a:extLst>
                <a:ext uri="{FF2B5EF4-FFF2-40B4-BE49-F238E27FC236}">
                  <a16:creationId xmlns:a16="http://schemas.microsoft.com/office/drawing/2014/main" id="{8A417C5A-C1E9-47DA-B446-347E56612FA2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타원 309">
              <a:extLst>
                <a:ext uri="{FF2B5EF4-FFF2-40B4-BE49-F238E27FC236}">
                  <a16:creationId xmlns:a16="http://schemas.microsoft.com/office/drawing/2014/main" id="{FD739D21-831A-4805-A532-3F41AA3A966B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타원 310">
              <a:extLst>
                <a:ext uri="{FF2B5EF4-FFF2-40B4-BE49-F238E27FC236}">
                  <a16:creationId xmlns:a16="http://schemas.microsoft.com/office/drawing/2014/main" id="{9DA132B3-CEC1-41C9-9E06-1FDAD4D75F32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DB9A83A9-BFBF-45B1-A0EA-61AD77F2E889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타원 312">
              <a:extLst>
                <a:ext uri="{FF2B5EF4-FFF2-40B4-BE49-F238E27FC236}">
                  <a16:creationId xmlns:a16="http://schemas.microsoft.com/office/drawing/2014/main" id="{92EAC7BC-8CF3-4648-B1E5-61078B495317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05F8567E-3FA4-4B75-9182-81BD61ABBD27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FD7E5FC6-F8A1-46F1-B1D9-96F8F5B02AC9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C07BC282-BC63-4A5A-BC99-56ABC38A2B14}"/>
                </a:ext>
              </a:extLst>
            </p:cNvPr>
            <p:cNvSpPr txBox="1"/>
            <p:nvPr/>
          </p:nvSpPr>
          <p:spPr>
            <a:xfrm>
              <a:off x="609594" y="1235116"/>
              <a:ext cx="5281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I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17" name="직선 연결선 316">
              <a:extLst>
                <a:ext uri="{FF2B5EF4-FFF2-40B4-BE49-F238E27FC236}">
                  <a16:creationId xmlns:a16="http://schemas.microsoft.com/office/drawing/2014/main" id="{36C47FA2-8594-4397-803B-113A398853C5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직선 연결선 317">
              <a:extLst>
                <a:ext uri="{FF2B5EF4-FFF2-40B4-BE49-F238E27FC236}">
                  <a16:creationId xmlns:a16="http://schemas.microsoft.com/office/drawing/2014/main" id="{A5C8DFB2-1A0C-4672-855C-61F65DE75599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DDEF76A9-7C05-4798-A33C-491C8A5EFC0B}"/>
                </a:ext>
              </a:extLst>
            </p:cNvPr>
            <p:cNvSpPr txBox="1"/>
            <p:nvPr/>
          </p:nvSpPr>
          <p:spPr>
            <a:xfrm>
              <a:off x="1337074" y="1309741"/>
              <a:ext cx="5281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4E7BC835-AE71-49A0-B1D5-4764F4CF359C}"/>
              </a:ext>
            </a:extLst>
          </p:cNvPr>
          <p:cNvGrpSpPr/>
          <p:nvPr/>
        </p:nvGrpSpPr>
        <p:grpSpPr>
          <a:xfrm>
            <a:off x="6198431" y="225716"/>
            <a:ext cx="1751709" cy="3866258"/>
            <a:chOff x="335280" y="1235116"/>
            <a:chExt cx="1751709" cy="3866258"/>
          </a:xfrm>
        </p:grpSpPr>
        <p:sp>
          <p:nvSpPr>
            <p:cNvPr id="335" name="사각형: 둥근 모서리 334">
              <a:extLst>
                <a:ext uri="{FF2B5EF4-FFF2-40B4-BE49-F238E27FC236}">
                  <a16:creationId xmlns:a16="http://schemas.microsoft.com/office/drawing/2014/main" id="{C18B3784-1876-4DDB-9567-64C16067997B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0D594D26-4C65-43C7-A6F7-3DF2BEAB8591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28892E73-292A-4213-B699-5762A18F00D3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2E1C97E9-3CB8-453A-9CDB-414C977D302D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타원 338">
              <a:extLst>
                <a:ext uri="{FF2B5EF4-FFF2-40B4-BE49-F238E27FC236}">
                  <a16:creationId xmlns:a16="http://schemas.microsoft.com/office/drawing/2014/main" id="{0392C948-02F5-4884-A574-8B33C66DC50F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타원 339">
              <a:extLst>
                <a:ext uri="{FF2B5EF4-FFF2-40B4-BE49-F238E27FC236}">
                  <a16:creationId xmlns:a16="http://schemas.microsoft.com/office/drawing/2014/main" id="{B5E5FBFB-B0DD-4D61-A721-EB3AADBD606E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타원 340">
              <a:extLst>
                <a:ext uri="{FF2B5EF4-FFF2-40B4-BE49-F238E27FC236}">
                  <a16:creationId xmlns:a16="http://schemas.microsoft.com/office/drawing/2014/main" id="{D927F3AC-8BD4-41AE-83EA-4AC7350BE819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F81B02B6-0885-48D9-A06D-01819AA0F3FB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J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6BD50F26-996F-4C4B-B03C-D224137D1993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CB45C5AC-281C-447F-8872-4A65F6203797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69C417EC-7DD3-4C78-A189-1F126888D6F9}"/>
                </a:ext>
              </a:extLst>
            </p:cNvPr>
            <p:cNvSpPr txBox="1"/>
            <p:nvPr/>
          </p:nvSpPr>
          <p:spPr>
            <a:xfrm>
              <a:off x="1262206" y="1264622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j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030DC8D7-3132-4193-9FC1-24114EFF0509}"/>
              </a:ext>
            </a:extLst>
          </p:cNvPr>
          <p:cNvGrpSpPr/>
          <p:nvPr/>
        </p:nvGrpSpPr>
        <p:grpSpPr>
          <a:xfrm>
            <a:off x="8092769" y="225326"/>
            <a:ext cx="1751709" cy="3866258"/>
            <a:chOff x="335280" y="1235116"/>
            <a:chExt cx="1751709" cy="3866258"/>
          </a:xfrm>
        </p:grpSpPr>
        <p:sp>
          <p:nvSpPr>
            <p:cNvPr id="349" name="사각형: 둥근 모서리 348">
              <a:extLst>
                <a:ext uri="{FF2B5EF4-FFF2-40B4-BE49-F238E27FC236}">
                  <a16:creationId xmlns:a16="http://schemas.microsoft.com/office/drawing/2014/main" id="{F95F3143-20F9-4BF4-9DAF-E0B809BF4BAF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7083DE76-101A-4FB7-91C2-3BE001F95D00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1669A1AC-2588-4C8E-8942-A86DB402BAEE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E814EFE4-7EAD-4973-9001-C85628E1AC8F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C28CC9BF-C1D9-4190-85C2-23F08C88E9AB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6A9B61B9-6605-4301-A6D3-A983F1F8FE64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ECF55D39-5371-4328-8FC7-2E08F044CF50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031ECA09-6AD2-428B-B541-BC1C19E22AFB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59" name="직선 연결선 358">
              <a:extLst>
                <a:ext uri="{FF2B5EF4-FFF2-40B4-BE49-F238E27FC236}">
                  <a16:creationId xmlns:a16="http://schemas.microsoft.com/office/drawing/2014/main" id="{60A1D187-91C2-4A37-851A-BE750A36CBDD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0" name="직선 연결선 359">
              <a:extLst>
                <a:ext uri="{FF2B5EF4-FFF2-40B4-BE49-F238E27FC236}">
                  <a16:creationId xmlns:a16="http://schemas.microsoft.com/office/drawing/2014/main" id="{82A4D251-80CE-4D72-832A-23886F9BC825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F3B9FDDF-BDF3-4239-A000-0F711BFF4A68}"/>
                </a:ext>
              </a:extLst>
            </p:cNvPr>
            <p:cNvSpPr txBox="1"/>
            <p:nvPr/>
          </p:nvSpPr>
          <p:spPr>
            <a:xfrm>
              <a:off x="1262206" y="1264622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88" name="그룹 387">
            <a:extLst>
              <a:ext uri="{FF2B5EF4-FFF2-40B4-BE49-F238E27FC236}">
                <a16:creationId xmlns:a16="http://schemas.microsoft.com/office/drawing/2014/main" id="{5226E7D6-05A4-4404-8EC0-66AEE5FE40C6}"/>
              </a:ext>
            </a:extLst>
          </p:cNvPr>
          <p:cNvGrpSpPr/>
          <p:nvPr/>
        </p:nvGrpSpPr>
        <p:grpSpPr>
          <a:xfrm>
            <a:off x="9931925" y="196123"/>
            <a:ext cx="1751709" cy="3866258"/>
            <a:chOff x="335280" y="1235116"/>
            <a:chExt cx="1751709" cy="3866258"/>
          </a:xfrm>
        </p:grpSpPr>
        <p:sp>
          <p:nvSpPr>
            <p:cNvPr id="389" name="사각형: 둥근 모서리 388">
              <a:extLst>
                <a:ext uri="{FF2B5EF4-FFF2-40B4-BE49-F238E27FC236}">
                  <a16:creationId xmlns:a16="http://schemas.microsoft.com/office/drawing/2014/main" id="{6112E5E6-0002-42AC-958F-635D55DD71C5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타원 389">
              <a:extLst>
                <a:ext uri="{FF2B5EF4-FFF2-40B4-BE49-F238E27FC236}">
                  <a16:creationId xmlns:a16="http://schemas.microsoft.com/office/drawing/2014/main" id="{F58BA4DE-A4C4-4BF8-94D0-916F7A1BD00C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C7BBFDDC-3ED9-4ACE-AE5D-C00BA76EEB59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D48CCAEA-0BEC-42B2-BFBF-96A77590761D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A16DAD3F-645C-4526-AA94-26E9001CFB06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D990101A-E9F0-4B42-988E-7D4BB7DE0CAD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7C578077-1CAB-456F-9BD4-C54C734051D5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EA14780D-9701-4BD0-B9F0-79EB987A2921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97" name="직선 연결선 396">
              <a:extLst>
                <a:ext uri="{FF2B5EF4-FFF2-40B4-BE49-F238E27FC236}">
                  <a16:creationId xmlns:a16="http://schemas.microsoft.com/office/drawing/2014/main" id="{2B8A25F1-E778-4E85-B2C6-FA259672714E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직선 연결선 397">
              <a:extLst>
                <a:ext uri="{FF2B5EF4-FFF2-40B4-BE49-F238E27FC236}">
                  <a16:creationId xmlns:a16="http://schemas.microsoft.com/office/drawing/2014/main" id="{BFB4B63C-7990-4912-B9B2-9DA43985A66F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5A5874D-8C05-4A40-AFB2-7C76C6C2479C}"/>
                </a:ext>
              </a:extLst>
            </p:cNvPr>
            <p:cNvSpPr txBox="1"/>
            <p:nvPr/>
          </p:nvSpPr>
          <p:spPr>
            <a:xfrm>
              <a:off x="1262206" y="1264622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72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A68AA06A-DB7A-465F-B62D-21C9B83A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8059" y="2375910"/>
            <a:ext cx="1819440" cy="20520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A77A1BD1-E49C-4C82-AA50-405DB9F6C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996" y="2400200"/>
            <a:ext cx="1819440" cy="2052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FB349CBF-9545-4AD4-9BFA-617F3D0AF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4335" y="2413263"/>
            <a:ext cx="1819440" cy="20520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8830AF42-7941-4EB7-986D-ADAF53ED6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1089" y="2439389"/>
            <a:ext cx="1819440" cy="2052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4C3B517-118E-4897-BA33-46486BF4C4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92334" y="2397671"/>
            <a:ext cx="1819440" cy="20520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1CBA709C-9DB3-4A10-8763-E31C05ECC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547" y="2417052"/>
            <a:ext cx="1819440" cy="2052000"/>
          </a:xfrm>
          <a:prstGeom prst="rect">
            <a:avLst/>
          </a:prstGeom>
        </p:spPr>
      </p:pic>
      <p:pic>
        <p:nvPicPr>
          <p:cNvPr id="8" name="그림 7" descr="모니터, 검은색, 테이블, 컴퓨터이(가) 표시된 사진&#10;&#10;자동 생성된 설명">
            <a:extLst>
              <a:ext uri="{FF2B5EF4-FFF2-40B4-BE49-F238E27FC236}">
                <a16:creationId xmlns:a16="http://schemas.microsoft.com/office/drawing/2014/main" id="{512A01C4-A20C-4282-BEE7-9071A482A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53" y="275100"/>
            <a:ext cx="577152" cy="542884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85B17555-56B0-4EF4-946C-17D4A7854A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9853">
            <a:off x="3401454" y="307524"/>
            <a:ext cx="681698" cy="595955"/>
          </a:xfrm>
          <a:prstGeom prst="rect">
            <a:avLst/>
          </a:prstGeom>
        </p:spPr>
      </p:pic>
      <p:pic>
        <p:nvPicPr>
          <p:cNvPr id="183" name="그림 182" descr="그리기이(가) 표시된 사진&#10;&#10;자동 생성된 설명">
            <a:extLst>
              <a:ext uri="{FF2B5EF4-FFF2-40B4-BE49-F238E27FC236}">
                <a16:creationId xmlns:a16="http://schemas.microsoft.com/office/drawing/2014/main" id="{D257E3E3-FC9B-44A0-A8F8-2BB0EB89EE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31" b="92552" l="10000" r="92240">
                        <a14:foregroundMark x1="42292" y1="9167" x2="42292" y2="9167"/>
                        <a14:foregroundMark x1="31042" y1="6510" x2="31042" y2="6510"/>
                        <a14:foregroundMark x1="40938" y1="7240" x2="40938" y2="7240"/>
                        <a14:foregroundMark x1="58281" y1="29479" x2="58281" y2="29479"/>
                        <a14:foregroundMark x1="92240" y1="49479" x2="92240" y2="49479"/>
                        <a14:foregroundMark x1="64375" y1="92760" x2="64375" y2="92760"/>
                        <a14:foregroundMark x1="61094" y1="30052" x2="61094" y2="30052"/>
                        <a14:foregroundMark x1="40938" y1="5625" x2="40938" y2="5625"/>
                        <a14:foregroundMark x1="30469" y1="6354" x2="32969" y2="6354"/>
                        <a14:foregroundMark x1="31354" y1="5573" x2="32240" y2="5781"/>
                        <a14:foregroundMark x1="32240" y1="4688" x2="32240" y2="4688"/>
                        <a14:foregroundMark x1="22344" y1="15677" x2="24010" y2="13542"/>
                        <a14:foregroundMark x1="24115" y1="13229" x2="24531" y2="12760"/>
                        <a14:foregroundMark x1="25677" y1="11563" x2="25677" y2="11563"/>
                        <a14:foregroundMark x1="26094" y1="10885" x2="26094" y2="10885"/>
                        <a14:foregroundMark x1="26771" y1="9010" x2="26771" y2="9010"/>
                        <a14:foregroundMark x1="27135" y1="8802" x2="27135" y2="8802"/>
                        <a14:foregroundMark x1="27344" y1="8646" x2="27344" y2="8646"/>
                        <a14:foregroundMark x1="27344" y1="8646" x2="27344" y2="8646"/>
                        <a14:foregroundMark x1="32760" y1="4531" x2="32760" y2="4531"/>
                        <a14:foregroundMark x1="59115" y1="29688" x2="59115" y2="29688"/>
                        <a14:backgroundMark x1="38438" y1="90521" x2="38438" y2="90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22" y="241843"/>
            <a:ext cx="802088" cy="732055"/>
          </a:xfrm>
          <a:prstGeom prst="rect">
            <a:avLst/>
          </a:prstGeom>
        </p:spPr>
      </p:pic>
      <p:pic>
        <p:nvPicPr>
          <p:cNvPr id="184" name="그림 183" descr="그리기이(가) 표시된 사진&#10;&#10;자동 생성된 설명">
            <a:extLst>
              <a:ext uri="{FF2B5EF4-FFF2-40B4-BE49-F238E27FC236}">
                <a16:creationId xmlns:a16="http://schemas.microsoft.com/office/drawing/2014/main" id="{D062761C-2100-41A0-AB49-CA33D0F0CC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13" y="246602"/>
            <a:ext cx="383013" cy="658946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37DE334B-789D-4016-B7AD-7FDAB1A9F0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0134" y="276515"/>
            <a:ext cx="622394" cy="624347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8A0C44A1-3E2D-4C96-A0D2-54B532FE60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644" y="329752"/>
            <a:ext cx="625655" cy="626307"/>
          </a:xfrm>
          <a:prstGeom prst="rect">
            <a:avLst/>
          </a:prstGeom>
        </p:spPr>
      </p:pic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906B3968-E036-4256-8EF6-C3FEFFD59BB0}"/>
              </a:ext>
            </a:extLst>
          </p:cNvPr>
          <p:cNvGrpSpPr/>
          <p:nvPr/>
        </p:nvGrpSpPr>
        <p:grpSpPr>
          <a:xfrm>
            <a:off x="502292" y="239671"/>
            <a:ext cx="1751709" cy="3866258"/>
            <a:chOff x="335280" y="1235116"/>
            <a:chExt cx="1751709" cy="3866258"/>
          </a:xfrm>
        </p:grpSpPr>
        <p:sp>
          <p:nvSpPr>
            <p:cNvPr id="332" name="사각형: 둥근 모서리 331">
              <a:extLst>
                <a:ext uri="{FF2B5EF4-FFF2-40B4-BE49-F238E27FC236}">
                  <a16:creationId xmlns:a16="http://schemas.microsoft.com/office/drawing/2014/main" id="{6587529C-0C97-444C-819B-841BF877D4A5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48A16829-0679-4142-B128-C51EA05CC387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E1E39E18-FBDF-4A20-8A3E-8C5DE8D15DDF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A286D939-5D41-4019-8AFF-7102273DA365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968101A7-A90F-42A8-87B7-3EB365A5BF64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F2020BA5-8C8B-4FE1-852B-DF8D0FD2EC21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CCC56573-B4F9-4EB8-AD88-54214F2E6949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97C37C8-113D-4994-8FBC-1ABDF4FA998E}"/>
                </a:ext>
              </a:extLst>
            </p:cNvPr>
            <p:cNvSpPr txBox="1"/>
            <p:nvPr/>
          </p:nvSpPr>
          <p:spPr>
            <a:xfrm>
              <a:off x="609594" y="1235116"/>
              <a:ext cx="50789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8F49B334-976E-474B-9697-B2CC99EB1754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F86B7412-42EE-4983-B345-87EE7C497B9E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FF8D1C51-E724-4DC7-8992-8FC6A300B604}"/>
                </a:ext>
              </a:extLst>
            </p:cNvPr>
            <p:cNvSpPr txBox="1"/>
            <p:nvPr/>
          </p:nvSpPr>
          <p:spPr>
            <a:xfrm>
              <a:off x="1244276" y="1264625"/>
              <a:ext cx="6315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D6066016-E4D8-470A-B4D4-28A44B7B1F32}"/>
              </a:ext>
            </a:extLst>
          </p:cNvPr>
          <p:cNvGrpSpPr/>
          <p:nvPr/>
        </p:nvGrpSpPr>
        <p:grpSpPr>
          <a:xfrm>
            <a:off x="2408773" y="217096"/>
            <a:ext cx="1751709" cy="3866258"/>
            <a:chOff x="335280" y="1235116"/>
            <a:chExt cx="1751709" cy="3866258"/>
          </a:xfrm>
        </p:grpSpPr>
        <p:sp>
          <p:nvSpPr>
            <p:cNvPr id="344" name="사각형: 둥근 모서리 343">
              <a:extLst>
                <a:ext uri="{FF2B5EF4-FFF2-40B4-BE49-F238E27FC236}">
                  <a16:creationId xmlns:a16="http://schemas.microsoft.com/office/drawing/2014/main" id="{29DE643A-D713-41C6-A69B-A70C7C74C3AD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타원 344">
              <a:extLst>
                <a:ext uri="{FF2B5EF4-FFF2-40B4-BE49-F238E27FC236}">
                  <a16:creationId xmlns:a16="http://schemas.microsoft.com/office/drawing/2014/main" id="{1C710314-F06C-4367-9248-ACE0653E4128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01C8ABFD-01D1-42F6-822B-7BB789255B8F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C1645738-715D-4048-870F-8A244807B7CF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7A11D00D-D3B8-4784-A31F-A5136E4F3D72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774AEC79-454E-4A96-BFB6-B4628BD35B88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35611797-B1D3-41A6-ACEC-0C0B8A7BCEC3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65B232BB-941B-422B-9891-D66276E7D964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F9A05B66-9A49-4D49-9C6C-1DCFEE60F1A7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9BA545D7-4CCB-4426-A004-4C03A2291B1C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215F37DC-0DD4-446A-BD6B-F3237401A554}"/>
                </a:ext>
              </a:extLst>
            </p:cNvPr>
            <p:cNvSpPr txBox="1"/>
            <p:nvPr/>
          </p:nvSpPr>
          <p:spPr>
            <a:xfrm>
              <a:off x="1262206" y="1264622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108A4B98-47C8-4C57-892E-6F6E2E7952FB}"/>
              </a:ext>
            </a:extLst>
          </p:cNvPr>
          <p:cNvGrpSpPr/>
          <p:nvPr/>
        </p:nvGrpSpPr>
        <p:grpSpPr>
          <a:xfrm>
            <a:off x="4284955" y="263235"/>
            <a:ext cx="1751709" cy="3866258"/>
            <a:chOff x="335280" y="1235116"/>
            <a:chExt cx="1751709" cy="3866258"/>
          </a:xfrm>
        </p:grpSpPr>
        <p:sp>
          <p:nvSpPr>
            <p:cNvPr id="356" name="사각형: 둥근 모서리 355">
              <a:extLst>
                <a:ext uri="{FF2B5EF4-FFF2-40B4-BE49-F238E27FC236}">
                  <a16:creationId xmlns:a16="http://schemas.microsoft.com/office/drawing/2014/main" id="{62DD7274-676A-4503-807E-C30A04B860D2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9F9CF049-ECFF-4570-8381-52D17A86C293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2EE55356-D47A-46CA-B311-B816741DF5AF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22BB3197-4ECE-441A-9D6E-CC017B8B33EE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B39541F4-4AF6-4C0C-899A-A5A2984A4E7F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타원 360">
              <a:extLst>
                <a:ext uri="{FF2B5EF4-FFF2-40B4-BE49-F238E27FC236}">
                  <a16:creationId xmlns:a16="http://schemas.microsoft.com/office/drawing/2014/main" id="{397DF672-9E6D-4DE6-8DE5-32220251CBE5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B9022E3E-1832-407E-926E-9B5526941671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3A8D722F-BFAE-4939-A125-33771007419E}"/>
                </a:ext>
              </a:extLst>
            </p:cNvPr>
            <p:cNvSpPr txBox="1"/>
            <p:nvPr/>
          </p:nvSpPr>
          <p:spPr>
            <a:xfrm>
              <a:off x="609594" y="1235116"/>
              <a:ext cx="5281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68392A44-06D9-4E64-8BFC-89CFEADA976F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직선 연결선 364">
              <a:extLst>
                <a:ext uri="{FF2B5EF4-FFF2-40B4-BE49-F238E27FC236}">
                  <a16:creationId xmlns:a16="http://schemas.microsoft.com/office/drawing/2014/main" id="{CB86267F-C91C-4185-8B3B-30FE4664C09D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2F75E6DD-8367-4DC3-8619-A4239D7FA145}"/>
                </a:ext>
              </a:extLst>
            </p:cNvPr>
            <p:cNvSpPr txBox="1"/>
            <p:nvPr/>
          </p:nvSpPr>
          <p:spPr>
            <a:xfrm>
              <a:off x="1282597" y="1245975"/>
              <a:ext cx="5281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81" name="그룹 380">
            <a:extLst>
              <a:ext uri="{FF2B5EF4-FFF2-40B4-BE49-F238E27FC236}">
                <a16:creationId xmlns:a16="http://schemas.microsoft.com/office/drawing/2014/main" id="{664C1EA7-B369-4A09-9212-008A7B7449E1}"/>
              </a:ext>
            </a:extLst>
          </p:cNvPr>
          <p:cNvGrpSpPr/>
          <p:nvPr/>
        </p:nvGrpSpPr>
        <p:grpSpPr>
          <a:xfrm>
            <a:off x="6198431" y="165576"/>
            <a:ext cx="1751709" cy="3926398"/>
            <a:chOff x="335280" y="1174976"/>
            <a:chExt cx="1751709" cy="3926398"/>
          </a:xfrm>
        </p:grpSpPr>
        <p:sp>
          <p:nvSpPr>
            <p:cNvPr id="382" name="사각형: 둥근 모서리 381">
              <a:extLst>
                <a:ext uri="{FF2B5EF4-FFF2-40B4-BE49-F238E27FC236}">
                  <a16:creationId xmlns:a16="http://schemas.microsoft.com/office/drawing/2014/main" id="{146797D4-9FF6-41A8-966A-E43125A16AD8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타원 382">
              <a:extLst>
                <a:ext uri="{FF2B5EF4-FFF2-40B4-BE49-F238E27FC236}">
                  <a16:creationId xmlns:a16="http://schemas.microsoft.com/office/drawing/2014/main" id="{AC3C6AC0-4D1D-491D-9FAD-E556C67D4449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4" name="타원 383">
              <a:extLst>
                <a:ext uri="{FF2B5EF4-FFF2-40B4-BE49-F238E27FC236}">
                  <a16:creationId xmlns:a16="http://schemas.microsoft.com/office/drawing/2014/main" id="{D08476FF-55B4-49EA-87DF-369CF6337AC0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916C452C-7F1E-44FA-AF56-D72ECDC5E2C1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28CF47D6-D2D4-4B4E-9EE2-4631151A7382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6544E8C1-2C90-4011-9CE8-45C9D4C43AAF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4EB49518-8AA1-45E1-8083-B55215C8F478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ACE715E2-37D6-4DE8-980D-EC8C52FD56D8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4B49E286-F09B-4AAB-841B-F96B973D07A8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6B6623B3-C13C-4D9B-BBD9-D4B71789E2DA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A85670E8-BFAD-4E79-9FF4-7AACC2681B76}"/>
                </a:ext>
              </a:extLst>
            </p:cNvPr>
            <p:cNvSpPr txBox="1"/>
            <p:nvPr/>
          </p:nvSpPr>
          <p:spPr>
            <a:xfrm>
              <a:off x="1280136" y="1174976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93" name="그룹 392">
            <a:extLst>
              <a:ext uri="{FF2B5EF4-FFF2-40B4-BE49-F238E27FC236}">
                <a16:creationId xmlns:a16="http://schemas.microsoft.com/office/drawing/2014/main" id="{1AA77E5E-C3B0-496E-AF6A-B5E1433F5F2E}"/>
              </a:ext>
            </a:extLst>
          </p:cNvPr>
          <p:cNvGrpSpPr/>
          <p:nvPr/>
        </p:nvGrpSpPr>
        <p:grpSpPr>
          <a:xfrm>
            <a:off x="8092769" y="156442"/>
            <a:ext cx="1751709" cy="3935142"/>
            <a:chOff x="335280" y="1166232"/>
            <a:chExt cx="1751709" cy="3935142"/>
          </a:xfrm>
        </p:grpSpPr>
        <p:sp>
          <p:nvSpPr>
            <p:cNvPr id="394" name="사각형: 둥근 모서리 393">
              <a:extLst>
                <a:ext uri="{FF2B5EF4-FFF2-40B4-BE49-F238E27FC236}">
                  <a16:creationId xmlns:a16="http://schemas.microsoft.com/office/drawing/2014/main" id="{7CAC8119-F5E5-4FED-A2DB-0B78D81698F8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70EB2C52-A855-4EFB-ADB4-57953DC3A6E8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15633DB0-00FA-4A5E-A8AE-6F6ED489F3AA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D8CC53C-B946-446E-9AAF-B3C4CBB9DA02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B4037A6-21A7-43EE-87E4-BA7F1440D197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27F276D0-88F2-4F1E-870B-19948801E9E1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D0ED83D3-45B0-45CE-8223-CE9FBD2FDDB6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7FE3790D-F32B-4B34-981D-7E52B56F43A5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Q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02" name="직선 연결선 401">
              <a:extLst>
                <a:ext uri="{FF2B5EF4-FFF2-40B4-BE49-F238E27FC236}">
                  <a16:creationId xmlns:a16="http://schemas.microsoft.com/office/drawing/2014/main" id="{CF36183F-B3B5-4C64-AA9C-100BE91AB6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직선 연결선 402">
              <a:extLst>
                <a:ext uri="{FF2B5EF4-FFF2-40B4-BE49-F238E27FC236}">
                  <a16:creationId xmlns:a16="http://schemas.microsoft.com/office/drawing/2014/main" id="{C2250C50-C32C-4410-84E6-350161E82EDB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8CB24E0-5E80-4094-A08C-A496AA70D6E0}"/>
                </a:ext>
              </a:extLst>
            </p:cNvPr>
            <p:cNvSpPr txBox="1"/>
            <p:nvPr/>
          </p:nvSpPr>
          <p:spPr>
            <a:xfrm>
              <a:off x="1193861" y="1166232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q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7BB7C3F1-4B17-43A0-A94C-73136D4CE5FD}"/>
              </a:ext>
            </a:extLst>
          </p:cNvPr>
          <p:cNvGrpSpPr/>
          <p:nvPr/>
        </p:nvGrpSpPr>
        <p:grpSpPr>
          <a:xfrm>
            <a:off x="9931925" y="196123"/>
            <a:ext cx="1751709" cy="3866258"/>
            <a:chOff x="335280" y="1235116"/>
            <a:chExt cx="1751709" cy="3866258"/>
          </a:xfrm>
        </p:grpSpPr>
        <p:sp>
          <p:nvSpPr>
            <p:cNvPr id="406" name="사각형: 둥근 모서리 405">
              <a:extLst>
                <a:ext uri="{FF2B5EF4-FFF2-40B4-BE49-F238E27FC236}">
                  <a16:creationId xmlns:a16="http://schemas.microsoft.com/office/drawing/2014/main" id="{B314192A-90C2-4D75-84CD-95E9B80F3D22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25BBC574-D18B-488C-915F-2624CF6343B9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FF18F0D3-E069-42BB-A8C3-242959BCFF62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91AE7A28-4EAD-4DB0-ABF1-76E084A53843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58CFBBA5-C526-4A62-91DE-3E3AD55FB7D7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410">
              <a:extLst>
                <a:ext uri="{FF2B5EF4-FFF2-40B4-BE49-F238E27FC236}">
                  <a16:creationId xmlns:a16="http://schemas.microsoft.com/office/drawing/2014/main" id="{6CC0CB04-4802-4F24-91D1-96BDF171A97D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타원 411">
              <a:extLst>
                <a:ext uri="{FF2B5EF4-FFF2-40B4-BE49-F238E27FC236}">
                  <a16:creationId xmlns:a16="http://schemas.microsoft.com/office/drawing/2014/main" id="{7C0855E8-D792-4583-99FE-EDFE36384098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F32B88D0-B660-4004-BEC9-801C34978D99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14" name="직선 연결선 413">
              <a:extLst>
                <a:ext uri="{FF2B5EF4-FFF2-40B4-BE49-F238E27FC236}">
                  <a16:creationId xmlns:a16="http://schemas.microsoft.com/office/drawing/2014/main" id="{49951ACC-F088-4347-AA8B-45C0149C1510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5FD31746-6C65-429A-B60E-290F6DD7D86F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FDE0FC97-B1BF-4C56-8910-8A7683346E91}"/>
                </a:ext>
              </a:extLst>
            </p:cNvPr>
            <p:cNvSpPr txBox="1"/>
            <p:nvPr/>
          </p:nvSpPr>
          <p:spPr>
            <a:xfrm>
              <a:off x="1271171" y="1264622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83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A3D303FD-56CE-4EF7-8D7E-F276CCA1D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8059" y="2379820"/>
            <a:ext cx="1819440" cy="20520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447F5F3-69D4-465B-A52D-FB6372015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1376" y="2397846"/>
            <a:ext cx="1819440" cy="20520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DF34B3E-0F32-4498-8242-BA0E164C8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9293" y="2400055"/>
            <a:ext cx="1819440" cy="20520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11AA8CCB-B7E5-4383-84A9-FBF48EFFAE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0483" y="2445553"/>
            <a:ext cx="1819440" cy="2052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C0767901-9D8A-43C5-9FBD-5331FBDCEB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78068" y="2397846"/>
            <a:ext cx="1819440" cy="2052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B5F80E3-056A-439D-985C-CC0D893A09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501" y="2415876"/>
            <a:ext cx="1819440" cy="2052000"/>
          </a:xfrm>
          <a:prstGeom prst="rect">
            <a:avLst/>
          </a:prstGeom>
        </p:spPr>
      </p:pic>
      <p:pic>
        <p:nvPicPr>
          <p:cNvPr id="461" name="그림 460" descr="앉아있는, 컨테이너, 테이블, 유리이(가) 표시된 사진&#10;&#10;자동 생성된 설명">
            <a:extLst>
              <a:ext uri="{FF2B5EF4-FFF2-40B4-BE49-F238E27FC236}">
                <a16:creationId xmlns:a16="http://schemas.microsoft.com/office/drawing/2014/main" id="{9287F6D3-4D29-453B-8888-B01F7BD42C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587" y="389348"/>
            <a:ext cx="281498" cy="5629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137BE1-D5CF-42C2-9E8B-80E2474FB9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5558">
            <a:off x="10695317" y="264455"/>
            <a:ext cx="904623" cy="517854"/>
          </a:xfrm>
          <a:prstGeom prst="rect">
            <a:avLst/>
          </a:prstGeom>
        </p:spPr>
      </p:pic>
      <p:pic>
        <p:nvPicPr>
          <p:cNvPr id="19" name="그림 18" descr="앉아있는, 테이블, 빨간색이(가) 표시된 사진&#10;&#10;자동 생성된 설명">
            <a:extLst>
              <a:ext uri="{FF2B5EF4-FFF2-40B4-BE49-F238E27FC236}">
                <a16:creationId xmlns:a16="http://schemas.microsoft.com/office/drawing/2014/main" id="{82CEDAEB-9442-49DD-9E50-66021E8394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1599" flipH="1">
            <a:off x="8937947" y="242206"/>
            <a:ext cx="774637" cy="387319"/>
          </a:xfrm>
          <a:prstGeom prst="rect">
            <a:avLst/>
          </a:prstGeom>
        </p:spPr>
      </p:pic>
      <p:pic>
        <p:nvPicPr>
          <p:cNvPr id="17" name="그림 16" descr="우산, 액세서리, 비, 쥐고있는이(가) 표시된 사진&#10;&#10;자동 생성된 설명">
            <a:extLst>
              <a:ext uri="{FF2B5EF4-FFF2-40B4-BE49-F238E27FC236}">
                <a16:creationId xmlns:a16="http://schemas.microsoft.com/office/drawing/2014/main" id="{C2DF715D-24A9-4442-B94F-E7AF8C22C0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481">
            <a:off x="5446454" y="345838"/>
            <a:ext cx="570799" cy="620750"/>
          </a:xfrm>
          <a:prstGeom prst="rect">
            <a:avLst/>
          </a:prstGeom>
        </p:spPr>
      </p:pic>
      <p:pic>
        <p:nvPicPr>
          <p:cNvPr id="7" name="그림 6" descr="동물, 꽃병이(가) 표시된 사진&#10;&#10;자동 생성된 설명">
            <a:extLst>
              <a:ext uri="{FF2B5EF4-FFF2-40B4-BE49-F238E27FC236}">
                <a16:creationId xmlns:a16="http://schemas.microsoft.com/office/drawing/2014/main" id="{6AFDA568-7698-4130-9C6B-B6EEF7693B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48" y="274257"/>
            <a:ext cx="574351" cy="6677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9F6F38-52F8-4016-AAD1-C56C3A9794C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2"/>
          <a:stretch/>
        </p:blipFill>
        <p:spPr>
          <a:xfrm>
            <a:off x="1609759" y="272936"/>
            <a:ext cx="519406" cy="653221"/>
          </a:xfrm>
          <a:prstGeom prst="rect">
            <a:avLst/>
          </a:prstGeom>
        </p:spPr>
      </p:pic>
      <p:pic>
        <p:nvPicPr>
          <p:cNvPr id="11" name="그림 10" descr="바이올린, 기타이(가) 표시된 사진&#10;&#10;자동 생성된 설명">
            <a:extLst>
              <a:ext uri="{FF2B5EF4-FFF2-40B4-BE49-F238E27FC236}">
                <a16:creationId xmlns:a16="http://schemas.microsoft.com/office/drawing/2014/main" id="{D1166BF3-6D04-49D5-BCCB-D1695AC5D6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39" y="281245"/>
            <a:ext cx="683557" cy="712503"/>
          </a:xfrm>
          <a:prstGeom prst="rect">
            <a:avLst/>
          </a:prstGeom>
        </p:spPr>
      </p:pic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A62C8DBC-97B2-472B-A8DB-029D6EBFD9E7}"/>
              </a:ext>
            </a:extLst>
          </p:cNvPr>
          <p:cNvGrpSpPr/>
          <p:nvPr/>
        </p:nvGrpSpPr>
        <p:grpSpPr>
          <a:xfrm>
            <a:off x="502292" y="239671"/>
            <a:ext cx="1751709" cy="3866258"/>
            <a:chOff x="335280" y="1235116"/>
            <a:chExt cx="1751709" cy="3866258"/>
          </a:xfrm>
        </p:grpSpPr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A25B9A8E-8DE9-43E3-AFCC-5699586C2147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19BC9916-BC52-416D-BE2C-D51DF7A56B60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5061AF54-E016-4C74-BB37-D7EFE3C5BEE7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25FCAC16-FF05-4E00-A4F4-5D1B943FACDC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09D50B5C-D0CA-48AD-A8A4-F378808B9E12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446E93F7-B5F4-498F-A226-51A92810B98B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733A645-3D9E-4B96-8F04-5548C81AE951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2052D18-D5F3-40A6-B46C-06813D148D24}"/>
                </a:ext>
              </a:extLst>
            </p:cNvPr>
            <p:cNvSpPr txBox="1"/>
            <p:nvPr/>
          </p:nvSpPr>
          <p:spPr>
            <a:xfrm>
              <a:off x="609594" y="1235116"/>
              <a:ext cx="50789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782FC8B0-B267-44A5-8B70-E91BDF1A8F4C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E616B0F9-617F-42FC-8647-0CE1C7C71758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8ECE15D5-A045-4196-964D-847B32CD6E3E}"/>
                </a:ext>
              </a:extLst>
            </p:cNvPr>
            <p:cNvSpPr txBox="1"/>
            <p:nvPr/>
          </p:nvSpPr>
          <p:spPr>
            <a:xfrm>
              <a:off x="1244277" y="1264625"/>
              <a:ext cx="44401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D7BEA4F-4D86-4664-8310-3684E51A3D41}"/>
              </a:ext>
            </a:extLst>
          </p:cNvPr>
          <p:cNvGrpSpPr/>
          <p:nvPr/>
        </p:nvGrpSpPr>
        <p:grpSpPr>
          <a:xfrm>
            <a:off x="2408773" y="217096"/>
            <a:ext cx="1751709" cy="3866258"/>
            <a:chOff x="335280" y="1235116"/>
            <a:chExt cx="1751709" cy="3866258"/>
          </a:xfrm>
        </p:grpSpPr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90A2D357-4ADF-4579-8BB2-EC3D6811E2D0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58812C2E-08C4-4930-842A-51DB26D3059D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0103D6A2-5BDC-4F0D-BE62-09345470C697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0A54E7C7-71E5-4607-B984-8BD60CEA8B00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A75E45FB-7DFE-48B7-BA2C-DCD9465670B2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25A351E6-30A1-4E16-A706-CF35C94FC05A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FCAE8BAC-10A9-4D45-9449-DF87422DE75D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2510588-9B80-4417-A62C-EB30C86B0BC8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399C5E88-E34E-4B09-A783-7363B10929AB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1AA35B-7EAE-4220-B1AE-ECD8E4ACA33E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73AA723-58A3-42B6-BDB0-5EF325B9A096}"/>
                </a:ext>
              </a:extLst>
            </p:cNvPr>
            <p:cNvSpPr txBox="1"/>
            <p:nvPr/>
          </p:nvSpPr>
          <p:spPr>
            <a:xfrm>
              <a:off x="1262206" y="1264622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275FC7B5-FDD7-4EF4-9F20-D08697807C8B}"/>
              </a:ext>
            </a:extLst>
          </p:cNvPr>
          <p:cNvGrpSpPr/>
          <p:nvPr/>
        </p:nvGrpSpPr>
        <p:grpSpPr>
          <a:xfrm>
            <a:off x="4284955" y="263235"/>
            <a:ext cx="1751709" cy="3866258"/>
            <a:chOff x="335280" y="1235116"/>
            <a:chExt cx="1751709" cy="3866258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81D55642-1CF4-4B2F-B7AC-D1F4ECADB0E6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148F5D46-A8C1-4E9F-B495-CF6844F33E18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BBD96CB7-4AC3-42B9-A2A6-F876425DA71F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D155B96-B7BD-4129-9CB3-5B52A56F0501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D6906987-406C-46E6-8106-783021B97475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BBEEEA16-9966-48EE-9D8B-FCAC9CB268B7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CEC6B027-3C98-4C75-A5E0-F12BBAE82156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F5E399C-F3C7-4361-98D5-812DCB374686}"/>
                </a:ext>
              </a:extLst>
            </p:cNvPr>
            <p:cNvSpPr txBox="1"/>
            <p:nvPr/>
          </p:nvSpPr>
          <p:spPr>
            <a:xfrm>
              <a:off x="609594" y="1235116"/>
              <a:ext cx="5281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6F7B15BA-3BC9-47DE-859A-EFE46D9FBBF4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E5983A3E-0C9B-44FF-BB53-12D7D65AB6F3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2B40B75-9D67-4EB3-A3C5-2D47D27E8EED}"/>
                </a:ext>
              </a:extLst>
            </p:cNvPr>
            <p:cNvSpPr txBox="1"/>
            <p:nvPr/>
          </p:nvSpPr>
          <p:spPr>
            <a:xfrm>
              <a:off x="1282597" y="1245975"/>
              <a:ext cx="5281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C37FD104-F009-41DB-A187-DE05B6237C1A}"/>
              </a:ext>
            </a:extLst>
          </p:cNvPr>
          <p:cNvGrpSpPr/>
          <p:nvPr/>
        </p:nvGrpSpPr>
        <p:grpSpPr>
          <a:xfrm>
            <a:off x="6198431" y="225716"/>
            <a:ext cx="1751709" cy="3866258"/>
            <a:chOff x="335280" y="1235116"/>
            <a:chExt cx="1751709" cy="3866258"/>
          </a:xfrm>
        </p:grpSpPr>
        <p:sp>
          <p:nvSpPr>
            <p:cNvPr id="230" name="사각형: 둥근 모서리 229">
              <a:extLst>
                <a:ext uri="{FF2B5EF4-FFF2-40B4-BE49-F238E27FC236}">
                  <a16:creationId xmlns:a16="http://schemas.microsoft.com/office/drawing/2014/main" id="{603E2751-F0D5-4B1A-9555-59ACCDDF85F4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7D301681-FCB1-4349-BC82-89E728273388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081C5278-2680-4298-AD27-00B349BBE75F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7B6E1306-9AA1-45CC-8CA2-244919DEC4F2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7EDE37A0-D4B8-4A8E-949B-D24797AB71E4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193FEED9-E5A6-4D59-9F89-10A86384747A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2F25C472-55C2-47A2-AD54-489C688DFFAE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A08F5573-CDBD-40FB-A44D-B29DCFEC6950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V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AF7F3B77-0362-4120-B627-E8004FC64EAE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844F539D-98B2-4144-BE40-042418B9CB83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7BC4517B-B999-4F58-950C-9F683C8D6FBA}"/>
                </a:ext>
              </a:extLst>
            </p:cNvPr>
            <p:cNvSpPr txBox="1"/>
            <p:nvPr/>
          </p:nvSpPr>
          <p:spPr>
            <a:xfrm>
              <a:off x="1226347" y="1282552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v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A70BB45D-4A88-4C88-836A-7194373328A6}"/>
              </a:ext>
            </a:extLst>
          </p:cNvPr>
          <p:cNvGrpSpPr/>
          <p:nvPr/>
        </p:nvGrpSpPr>
        <p:grpSpPr>
          <a:xfrm>
            <a:off x="8092769" y="225326"/>
            <a:ext cx="1751709" cy="3866258"/>
            <a:chOff x="335280" y="1235116"/>
            <a:chExt cx="1751709" cy="3866258"/>
          </a:xfrm>
        </p:grpSpPr>
        <p:sp>
          <p:nvSpPr>
            <p:cNvPr id="242" name="사각형: 둥근 모서리 241">
              <a:extLst>
                <a:ext uri="{FF2B5EF4-FFF2-40B4-BE49-F238E27FC236}">
                  <a16:creationId xmlns:a16="http://schemas.microsoft.com/office/drawing/2014/main" id="{5A5254ED-616B-4F44-85B4-A3B7E4A822BC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2F044E4-3B0A-4D9B-BB9B-CE967D9872E6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39C7B31B-9B33-4706-AE34-7EAEC4C85C42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8FD1455F-DBBA-4C73-A895-14B78D2E486D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F64167C7-2161-4A37-BFE6-B5A0314F3FC4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47147CF9-C956-4D1D-A789-7F66A37E2D36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005395D7-1C18-439E-8FB9-1CC84740182A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2070F10-333C-446A-B597-9BEBCE6D5316}"/>
                </a:ext>
              </a:extLst>
            </p:cNvPr>
            <p:cNvSpPr txBox="1"/>
            <p:nvPr/>
          </p:nvSpPr>
          <p:spPr>
            <a:xfrm>
              <a:off x="59166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63E4992-AC8F-49E6-94CF-6DCF79F265DA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F0A174FE-18D2-4AF5-A6EA-B233608444E2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8C83D4D7-BEB8-4071-A277-55287E9ED0AA}"/>
                </a:ext>
              </a:extLst>
            </p:cNvPr>
            <p:cNvSpPr txBox="1"/>
            <p:nvPr/>
          </p:nvSpPr>
          <p:spPr>
            <a:xfrm>
              <a:off x="1202826" y="1246913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907BBFD4-62CB-4049-A5CB-C40CC61064C6}"/>
              </a:ext>
            </a:extLst>
          </p:cNvPr>
          <p:cNvGrpSpPr/>
          <p:nvPr/>
        </p:nvGrpSpPr>
        <p:grpSpPr>
          <a:xfrm>
            <a:off x="9931925" y="196123"/>
            <a:ext cx="1751709" cy="3866258"/>
            <a:chOff x="335280" y="1235116"/>
            <a:chExt cx="1751709" cy="3866258"/>
          </a:xfrm>
        </p:grpSpPr>
        <p:sp>
          <p:nvSpPr>
            <p:cNvPr id="254" name="사각형: 둥근 모서리 253">
              <a:extLst>
                <a:ext uri="{FF2B5EF4-FFF2-40B4-BE49-F238E27FC236}">
                  <a16:creationId xmlns:a16="http://schemas.microsoft.com/office/drawing/2014/main" id="{85205BE0-CBBB-42DC-AB79-3F4C0EA6B911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99203282-B503-46EC-B157-3E02AF1E036A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8108DC46-15D3-470D-A876-EB3422C1D1BD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F6E16468-1A74-4B05-BD18-168DE4472F60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3DDA6507-0A21-4871-A095-7047FE220ED2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FF6D5972-2113-4D0B-A460-AD4E45B8B497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83B79914-EEFD-4082-9F93-315B23C3AE8E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0B3B1703-4151-4479-85C0-D6C12CC14FE4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D53261A5-1B1B-49CE-A89A-D06BCABE2C19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D52FF6E4-33CF-4B29-8845-29C39A047769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F1B9E9DE-70C3-4EFD-AF7B-8088A7D3D75B}"/>
                </a:ext>
              </a:extLst>
            </p:cNvPr>
            <p:cNvSpPr txBox="1"/>
            <p:nvPr/>
          </p:nvSpPr>
          <p:spPr>
            <a:xfrm>
              <a:off x="1271171" y="1264622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01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5E4EC6F-F6CB-4053-A35E-85B585622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907" y="2389999"/>
            <a:ext cx="1819440" cy="20520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BEBA7B7-1910-476C-8B0C-D50C7437B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51" y="2406951"/>
            <a:ext cx="1819440" cy="2052000"/>
          </a:xfrm>
          <a:prstGeom prst="rect">
            <a:avLst/>
          </a:prstGeom>
        </p:spPr>
      </p:pic>
      <p:pic>
        <p:nvPicPr>
          <p:cNvPr id="29" name="그림 28" descr="시계, 그리기, 표지판이(가) 표시된 사진&#10;&#10;자동 생성된 설명">
            <a:extLst>
              <a:ext uri="{FF2B5EF4-FFF2-40B4-BE49-F238E27FC236}">
                <a16:creationId xmlns:a16="http://schemas.microsoft.com/office/drawing/2014/main" id="{C8B607D2-9F98-4235-8BB1-938F541C2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94060" y="368120"/>
            <a:ext cx="704559" cy="405673"/>
          </a:xfrm>
          <a:prstGeom prst="rect">
            <a:avLst/>
          </a:prstGeom>
        </p:spPr>
      </p:pic>
      <p:pic>
        <p:nvPicPr>
          <p:cNvPr id="15" name="그림 14" descr="동물, 얼룩말, 서있는이(가) 표시된 사진&#10;&#10;자동 생성된 설명">
            <a:extLst>
              <a:ext uri="{FF2B5EF4-FFF2-40B4-BE49-F238E27FC236}">
                <a16:creationId xmlns:a16="http://schemas.microsoft.com/office/drawing/2014/main" id="{6CCF4985-7D4F-4EB9-AC90-8A1249C045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41" y="287281"/>
            <a:ext cx="709847" cy="681616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739EB1D-F1AE-40DA-858C-AB3D9525B897}"/>
              </a:ext>
            </a:extLst>
          </p:cNvPr>
          <p:cNvGrpSpPr/>
          <p:nvPr/>
        </p:nvGrpSpPr>
        <p:grpSpPr>
          <a:xfrm>
            <a:off x="502292" y="197462"/>
            <a:ext cx="1751709" cy="3908467"/>
            <a:chOff x="335280" y="1192907"/>
            <a:chExt cx="1751709" cy="3908467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2E3BB70B-C560-4085-858C-2F4C3A8903D6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A9FE8B6B-8B68-4F21-B193-393648E25B7D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3E49A5A-51CA-44DC-A072-8650AD4CE9B2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CF9072F1-E409-4B4D-83A8-FBE14F083C12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FFB7777A-D2F8-4E2C-9FFB-C5977737CF8F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90A217B-3D08-4E9D-8FB7-5D85F801FE29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ED2DC3B5-A490-4742-9758-502BBD6F104E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6C5A0B7-1490-4B86-9ED2-346236DC5CBA}"/>
                </a:ext>
              </a:extLst>
            </p:cNvPr>
            <p:cNvSpPr txBox="1"/>
            <p:nvPr/>
          </p:nvSpPr>
          <p:spPr>
            <a:xfrm>
              <a:off x="609594" y="1235116"/>
              <a:ext cx="50789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Y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ED763530-9376-453D-B847-7C0036EE0674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4C0B9E42-3320-478E-A008-9D0FADB706C7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BAEE0B5-0BCB-44DD-A5C8-3684B434FCD1}"/>
                </a:ext>
              </a:extLst>
            </p:cNvPr>
            <p:cNvSpPr txBox="1"/>
            <p:nvPr/>
          </p:nvSpPr>
          <p:spPr>
            <a:xfrm>
              <a:off x="1244277" y="1192907"/>
              <a:ext cx="44401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y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14112B4-84A0-4B10-9E98-76D511EAEC16}"/>
              </a:ext>
            </a:extLst>
          </p:cNvPr>
          <p:cNvGrpSpPr/>
          <p:nvPr/>
        </p:nvGrpSpPr>
        <p:grpSpPr>
          <a:xfrm>
            <a:off x="2408773" y="217096"/>
            <a:ext cx="1751709" cy="3866258"/>
            <a:chOff x="335280" y="1235116"/>
            <a:chExt cx="1751709" cy="3866258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62C2BC54-4854-4613-BDE5-0B371AE1AB25}"/>
                </a:ext>
              </a:extLst>
            </p:cNvPr>
            <p:cNvSpPr/>
            <p:nvPr/>
          </p:nvSpPr>
          <p:spPr>
            <a:xfrm>
              <a:off x="335280" y="1282726"/>
              <a:ext cx="1751709" cy="381864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4E1BC96E-A42A-40B8-90B8-45A7DF5E6542}"/>
                </a:ext>
              </a:extLst>
            </p:cNvPr>
            <p:cNvSpPr/>
            <p:nvPr/>
          </p:nvSpPr>
          <p:spPr>
            <a:xfrm>
              <a:off x="699060" y="204253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9A3BBAF1-918F-453C-8692-EF1B6C778B15}"/>
                </a:ext>
              </a:extLst>
            </p:cNvPr>
            <p:cNvSpPr/>
            <p:nvPr/>
          </p:nvSpPr>
          <p:spPr>
            <a:xfrm>
              <a:off x="1298581" y="2041901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7EB7A67B-4594-41B9-912D-66994DDF7621}"/>
                </a:ext>
              </a:extLst>
            </p:cNvPr>
            <p:cNvSpPr/>
            <p:nvPr/>
          </p:nvSpPr>
          <p:spPr>
            <a:xfrm>
              <a:off x="1298581" y="2539145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D7284A06-1740-4FED-979F-70DA8B9DD1C2}"/>
                </a:ext>
              </a:extLst>
            </p:cNvPr>
            <p:cNvSpPr/>
            <p:nvPr/>
          </p:nvSpPr>
          <p:spPr>
            <a:xfrm>
              <a:off x="699060" y="2543180"/>
              <a:ext cx="396000" cy="39600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07EF83B-9261-4063-B6BB-946A1293DA44}"/>
                </a:ext>
              </a:extLst>
            </p:cNvPr>
            <p:cNvSpPr/>
            <p:nvPr/>
          </p:nvSpPr>
          <p:spPr>
            <a:xfrm>
              <a:off x="699060" y="3067573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3DD2533-D0CE-46D7-924B-8BA7D945B57D}"/>
                </a:ext>
              </a:extLst>
            </p:cNvPr>
            <p:cNvSpPr/>
            <p:nvPr/>
          </p:nvSpPr>
          <p:spPr>
            <a:xfrm>
              <a:off x="1300829" y="3069174"/>
              <a:ext cx="396000" cy="396000"/>
            </a:xfrm>
            <a:prstGeom prst="ellipse">
              <a:avLst/>
            </a:prstGeom>
            <a:solidFill>
              <a:schemeClr val="tx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AD40946-C645-4028-9751-4976AABD3C47}"/>
                </a:ext>
              </a:extLst>
            </p:cNvPr>
            <p:cNvSpPr txBox="1"/>
            <p:nvPr/>
          </p:nvSpPr>
          <p:spPr>
            <a:xfrm>
              <a:off x="609594" y="1235116"/>
              <a:ext cx="7313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Z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9FAFA586-1AD9-4112-B068-1D5D1F81F5AC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1973309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59EB3A7A-53FD-400A-95CB-259DBF0BBCA3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" y="3517571"/>
              <a:ext cx="1751709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ED60ECF-66DA-4BFD-890D-21A4ED80048F}"/>
                </a:ext>
              </a:extLst>
            </p:cNvPr>
            <p:cNvSpPr txBox="1"/>
            <p:nvPr/>
          </p:nvSpPr>
          <p:spPr>
            <a:xfrm>
              <a:off x="1262206" y="1264622"/>
              <a:ext cx="5461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z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20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53</Words>
  <Application>Microsoft Office PowerPoint</Application>
  <PresentationFormat>와이드스크린</PresentationFormat>
  <Paragraphs>52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Arial</vt:lpstr>
      <vt:lpstr>맑은 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윤하</dc:creator>
  <cp:lastModifiedBy>김 윤하</cp:lastModifiedBy>
  <cp:revision>24</cp:revision>
  <dcterms:created xsi:type="dcterms:W3CDTF">2019-12-01T03:21:00Z</dcterms:created>
  <dcterms:modified xsi:type="dcterms:W3CDTF">2019-12-01T08:37:25Z</dcterms:modified>
</cp:coreProperties>
</file>